
<file path=[Content_Types].xml><?xml version="1.0" encoding="utf-8"?>
<Types xmlns="http://schemas.openxmlformats.org/package/2006/content-types">
  <Default Extension="xml" ContentType="application/xml"/>
  <Default Extension="svg" ContentType="image/svg+xml"/>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407" r:id="rId2"/>
    <p:sldId id="480" r:id="rId3"/>
    <p:sldId id="409" r:id="rId4"/>
    <p:sldId id="413" r:id="rId5"/>
    <p:sldId id="313" r:id="rId6"/>
    <p:sldId id="314" r:id="rId7"/>
    <p:sldId id="510" r:id="rId8"/>
    <p:sldId id="414" r:id="rId9"/>
    <p:sldId id="366" r:id="rId10"/>
    <p:sldId id="412" r:id="rId11"/>
    <p:sldId id="418" r:id="rId12"/>
    <p:sldId id="419" r:id="rId13"/>
    <p:sldId id="483" r:id="rId14"/>
    <p:sldId id="511" r:id="rId15"/>
    <p:sldId id="512" r:id="rId16"/>
    <p:sldId id="426" r:id="rId17"/>
    <p:sldId id="485" r:id="rId18"/>
    <p:sldId id="486" r:id="rId19"/>
    <p:sldId id="487" r:id="rId20"/>
    <p:sldId id="488" r:id="rId21"/>
    <p:sldId id="489" r:id="rId22"/>
    <p:sldId id="491" r:id="rId23"/>
    <p:sldId id="492" r:id="rId24"/>
    <p:sldId id="493" r:id="rId25"/>
    <p:sldId id="494" r:id="rId26"/>
    <p:sldId id="495" r:id="rId27"/>
    <p:sldId id="514" r:id="rId28"/>
    <p:sldId id="515" r:id="rId29"/>
    <p:sldId id="496" r:id="rId30"/>
    <p:sldId id="497" r:id="rId31"/>
    <p:sldId id="513" r:id="rId32"/>
    <p:sldId id="499" r:id="rId33"/>
    <p:sldId id="500" r:id="rId34"/>
    <p:sldId id="501" r:id="rId35"/>
    <p:sldId id="502" r:id="rId36"/>
    <p:sldId id="516" r:id="rId37"/>
    <p:sldId id="503" r:id="rId38"/>
    <p:sldId id="504" r:id="rId39"/>
    <p:sldId id="517" r:id="rId40"/>
    <p:sldId id="518" r:id="rId41"/>
    <p:sldId id="507" r:id="rId42"/>
    <p:sldId id="508" r:id="rId43"/>
    <p:sldId id="509" r:id="rId44"/>
    <p:sldId id="4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DCCCB-B740-0243-A441-E3321632B440}" v="117" dt="2019-07-11T03:29:12.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81"/>
    <p:restoredTop sz="92643"/>
  </p:normalViewPr>
  <p:slideViewPr>
    <p:cSldViewPr snapToGrid="0" snapToObjects="1">
      <p:cViewPr varScale="1">
        <p:scale>
          <a:sx n="87" d="100"/>
          <a:sy n="87" d="100"/>
        </p:scale>
        <p:origin x="-89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6/11/relationships/changesInfo" Target="changesInfos/changesInfo1.xml"/><Relationship Id="rId53"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F05B3C32-CB5B-7F47-89EE-BFB30E598115}"/>
  </pc:docChgLst>
  <pc:docChgLst>
    <pc:chgData name="bfjghod Goh" userId="17a83449cc180f75" providerId="LiveId" clId="{0D8DCCCB-B740-0243-A441-E3321632B440}"/>
    <pc:docChg chg="undo custSel mod addSld delSld modSld">
      <pc:chgData name="bfjghod Goh" userId="17a83449cc180f75" providerId="LiveId" clId="{0D8DCCCB-B740-0243-A441-E3321632B440}" dt="2019-07-11T07:06:53.534" v="1150" actId="26606"/>
      <pc:docMkLst>
        <pc:docMk/>
      </pc:docMkLst>
      <pc:sldChg chg="addSp delSp modSp del mod setBg modAnim delDesignElem">
        <pc:chgData name="bfjghod Goh" userId="17a83449cc180f75" providerId="LiveId" clId="{0D8DCCCB-B740-0243-A441-E3321632B440}" dt="2019-07-11T02:41:04.824" v="94" actId="2696"/>
        <pc:sldMkLst>
          <pc:docMk/>
          <pc:sldMk cId="3455775058" sldId="310"/>
        </pc:sldMkLst>
        <pc:spChg chg="mod">
          <ac:chgData name="bfjghod Goh" userId="17a83449cc180f75" providerId="LiveId" clId="{0D8DCCCB-B740-0243-A441-E3321632B440}" dt="2019-07-11T02:38:29.638" v="64" actId="26606"/>
          <ac:spMkLst>
            <pc:docMk/>
            <pc:sldMk cId="3455775058" sldId="310"/>
            <ac:spMk id="2" creationId="{00000000-0000-0000-0000-000000000000}"/>
          </ac:spMkLst>
        </pc:spChg>
        <pc:spChg chg="mod">
          <ac:chgData name="bfjghod Goh" userId="17a83449cc180f75" providerId="LiveId" clId="{0D8DCCCB-B740-0243-A441-E3321632B440}" dt="2019-07-11T02:38:29.638" v="64" actId="26606"/>
          <ac:spMkLst>
            <pc:docMk/>
            <pc:sldMk cId="3455775058" sldId="310"/>
            <ac:spMk id="3" creationId="{00000000-0000-0000-0000-000000000000}"/>
          </ac:spMkLst>
        </pc:spChg>
        <pc:spChg chg="mod">
          <ac:chgData name="bfjghod Goh" userId="17a83449cc180f75" providerId="LiveId" clId="{0D8DCCCB-B740-0243-A441-E3321632B440}" dt="2019-07-11T02:37:58.847" v="59" actId="164"/>
          <ac:spMkLst>
            <pc:docMk/>
            <pc:sldMk cId="3455775058" sldId="310"/>
            <ac:spMk id="5" creationId="{A3722B71-B79E-3841-9AC4-903AC8F79887}"/>
          </ac:spMkLst>
        </pc:spChg>
        <pc:spChg chg="mod">
          <ac:chgData name="bfjghod Goh" userId="17a83449cc180f75" providerId="LiveId" clId="{0D8DCCCB-B740-0243-A441-E3321632B440}" dt="2019-07-11T02:37:58.847" v="59" actId="164"/>
          <ac:spMkLst>
            <pc:docMk/>
            <pc:sldMk cId="3455775058" sldId="310"/>
            <ac:spMk id="6" creationId="{666FFA67-EA62-D347-BFD1-8C1962977321}"/>
          </ac:spMkLst>
        </pc:spChg>
        <pc:spChg chg="mod">
          <ac:chgData name="bfjghod Goh" userId="17a83449cc180f75" providerId="LiveId" clId="{0D8DCCCB-B740-0243-A441-E3321632B440}" dt="2019-07-11T02:37:58.847" v="59" actId="164"/>
          <ac:spMkLst>
            <pc:docMk/>
            <pc:sldMk cId="3455775058" sldId="310"/>
            <ac:spMk id="8" creationId="{25EB19D9-1865-354B-B56B-37932E2488BB}"/>
          </ac:spMkLst>
        </pc:spChg>
        <pc:spChg chg="mod">
          <ac:chgData name="bfjghod Goh" userId="17a83449cc180f75" providerId="LiveId" clId="{0D8DCCCB-B740-0243-A441-E3321632B440}" dt="2019-07-11T02:37:58.847" v="59" actId="164"/>
          <ac:spMkLst>
            <pc:docMk/>
            <pc:sldMk cId="3455775058" sldId="310"/>
            <ac:spMk id="9" creationId="{963F054D-3E0D-5B47-80A2-7745032FD4A6}"/>
          </ac:spMkLst>
        </pc:spChg>
        <pc:spChg chg="add del">
          <ac:chgData name="bfjghod Goh" userId="17a83449cc180f75" providerId="LiveId" clId="{0D8DCCCB-B740-0243-A441-E3321632B440}" dt="2019-07-11T02:40:31.288" v="87"/>
          <ac:spMkLst>
            <pc:docMk/>
            <pc:sldMk cId="3455775058" sldId="310"/>
            <ac:spMk id="23" creationId="{867D4867-5BA7-4462-B2F6-A23F4A622AA7}"/>
          </ac:spMkLst>
        </pc:spChg>
        <pc:grpChg chg="add del mod">
          <ac:chgData name="bfjghod Goh" userId="17a83449cc180f75" providerId="LiveId" clId="{0D8DCCCB-B740-0243-A441-E3321632B440}" dt="2019-07-11T02:38:01.943" v="60"/>
          <ac:grpSpMkLst>
            <pc:docMk/>
            <pc:sldMk cId="3455775058" sldId="310"/>
            <ac:grpSpMk id="10" creationId="{AD4A8D54-B7FA-DE47-AA2F-D973A17A4B38}"/>
          </ac:grpSpMkLst>
        </pc:grpChg>
        <pc:grpChg chg="add del">
          <ac:chgData name="bfjghod Goh" userId="17a83449cc180f75" providerId="LiveId" clId="{0D8DCCCB-B740-0243-A441-E3321632B440}" dt="2019-07-11T02:38:25.010" v="62"/>
          <ac:grpSpMkLst>
            <pc:docMk/>
            <pc:sldMk cId="3455775058" sldId="310"/>
            <ac:grpSpMk id="11" creationId="{43FB19DC-C5E5-C14B-987A-AEF541AD07A3}"/>
          </ac:grpSpMkLst>
        </pc:grpChg>
        <pc:picChg chg="mod">
          <ac:chgData name="bfjghod Goh" userId="17a83449cc180f75" providerId="LiveId" clId="{0D8DCCCB-B740-0243-A441-E3321632B440}" dt="2019-07-11T02:37:58.847" v="59" actId="164"/>
          <ac:picMkLst>
            <pc:docMk/>
            <pc:sldMk cId="3455775058" sldId="310"/>
            <ac:picMk id="4" creationId="{811A4691-EC80-C440-87C5-EF7E633EF523}"/>
          </ac:picMkLst>
        </pc:picChg>
        <pc:picChg chg="mod">
          <ac:chgData name="bfjghod Goh" userId="17a83449cc180f75" providerId="LiveId" clId="{0D8DCCCB-B740-0243-A441-E3321632B440}" dt="2019-07-11T02:37:58.847" v="59" actId="164"/>
          <ac:picMkLst>
            <pc:docMk/>
            <pc:sldMk cId="3455775058" sldId="310"/>
            <ac:picMk id="7" creationId="{615CC596-33D6-6143-B8B4-59ADF4B89F87}"/>
          </ac:picMkLst>
        </pc:picChg>
        <pc:picChg chg="add del mod">
          <ac:chgData name="bfjghod Goh" userId="17a83449cc180f75" providerId="LiveId" clId="{0D8DCCCB-B740-0243-A441-E3321632B440}" dt="2019-07-11T02:40:50.357" v="91"/>
          <ac:picMkLst>
            <pc:docMk/>
            <pc:sldMk cId="3455775058" sldId="310"/>
            <ac:picMk id="18" creationId="{F2424B94-8042-5F4A-90D8-9CD916AB18B3}"/>
          </ac:picMkLst>
        </pc:picChg>
      </pc:sldChg>
      <pc:sldChg chg="addSp delSp modSp">
        <pc:chgData name="bfjghod Goh" userId="17a83449cc180f75" providerId="LiveId" clId="{0D8DCCCB-B740-0243-A441-E3321632B440}" dt="2019-07-11T02:37:32.321" v="58" actId="1076"/>
        <pc:sldMkLst>
          <pc:docMk/>
          <pc:sldMk cId="1380347341" sldId="313"/>
        </pc:sldMkLst>
        <pc:spChg chg="add del mod">
          <ac:chgData name="bfjghod Goh" userId="17a83449cc180f75" providerId="LiveId" clId="{0D8DCCCB-B740-0243-A441-E3321632B440}" dt="2019-07-11T02:37:32.321" v="58" actId="1076"/>
          <ac:spMkLst>
            <pc:docMk/>
            <pc:sldMk cId="1380347341" sldId="313"/>
            <ac:spMk id="8" creationId="{6B0729FE-D1CA-0E48-A601-B33584EF8B8F}"/>
          </ac:spMkLst>
        </pc:spChg>
      </pc:sldChg>
      <pc:sldChg chg="addSp delSp modSp delDesignElem">
        <pc:chgData name="bfjghod Goh" userId="17a83449cc180f75" providerId="LiveId" clId="{0D8DCCCB-B740-0243-A441-E3321632B440}" dt="2019-07-11T02:40:07.104" v="84" actId="26606"/>
        <pc:sldMkLst>
          <pc:docMk/>
          <pc:sldMk cId="902831225" sldId="314"/>
        </pc:sldMkLst>
        <pc:spChg chg="mod">
          <ac:chgData name="bfjghod Goh" userId="17a83449cc180f75" providerId="LiveId" clId="{0D8DCCCB-B740-0243-A441-E3321632B440}" dt="2019-07-11T02:40:07.104" v="84" actId="26606"/>
          <ac:spMkLst>
            <pc:docMk/>
            <pc:sldMk cId="902831225" sldId="314"/>
            <ac:spMk id="2" creationId="{00000000-0000-0000-0000-000000000000}"/>
          </ac:spMkLst>
        </pc:spChg>
        <pc:spChg chg="add del mod">
          <ac:chgData name="bfjghod Goh" userId="17a83449cc180f75" providerId="LiveId" clId="{0D8DCCCB-B740-0243-A441-E3321632B440}" dt="2019-07-11T02:40:07.104" v="84" actId="26606"/>
          <ac:spMkLst>
            <pc:docMk/>
            <pc:sldMk cId="902831225" sldId="314"/>
            <ac:spMk id="3" creationId="{00000000-0000-0000-0000-000000000000}"/>
          </ac:spMkLst>
        </pc:spChg>
        <pc:spChg chg="del mod">
          <ac:chgData name="bfjghod Goh" userId="17a83449cc180f75" providerId="LiveId" clId="{0D8DCCCB-B740-0243-A441-E3321632B440}" dt="2019-07-11T02:39:11.151" v="72" actId="478"/>
          <ac:spMkLst>
            <pc:docMk/>
            <pc:sldMk cId="902831225" sldId="314"/>
            <ac:spMk id="4" creationId="{00000000-0000-0000-0000-000000000000}"/>
          </ac:spMkLst>
        </pc:spChg>
        <pc:spChg chg="add del mod">
          <ac:chgData name="bfjghod Goh" userId="17a83449cc180f75" providerId="LiveId" clId="{0D8DCCCB-B740-0243-A441-E3321632B440}" dt="2019-07-11T02:39:16.337" v="73"/>
          <ac:spMkLst>
            <pc:docMk/>
            <pc:sldMk cId="902831225" sldId="314"/>
            <ac:spMk id="5" creationId="{0111BB74-BAB7-AF4A-BC4C-A72D287A69FC}"/>
          </ac:spMkLst>
        </pc:spChg>
        <pc:spChg chg="add del mod">
          <ac:chgData name="bfjghod Goh" userId="17a83449cc180f75" providerId="LiveId" clId="{0D8DCCCB-B740-0243-A441-E3321632B440}" dt="2019-07-11T02:39:43.830" v="78" actId="478"/>
          <ac:spMkLst>
            <pc:docMk/>
            <pc:sldMk cId="902831225" sldId="314"/>
            <ac:spMk id="8" creationId="{3E8C4205-877F-494A-9498-F39298240156}"/>
          </ac:spMkLst>
        </pc:spChg>
        <pc:spChg chg="del">
          <ac:chgData name="bfjghod Goh" userId="17a83449cc180f75" providerId="LiveId" clId="{0D8DCCCB-B740-0243-A441-E3321632B440}" dt="2019-07-11T02:39:38.344" v="76"/>
          <ac:spMkLst>
            <pc:docMk/>
            <pc:sldMk cId="902831225" sldId="314"/>
            <ac:spMk id="9" creationId="{4C608BEB-860E-4094-8511-78603564A75E}"/>
          </ac:spMkLst>
        </pc:spChg>
        <pc:spChg chg="add del">
          <ac:chgData name="bfjghod Goh" userId="17a83449cc180f75" providerId="LiveId" clId="{0D8DCCCB-B740-0243-A441-E3321632B440}" dt="2019-07-11T02:40:07.072" v="83" actId="26606"/>
          <ac:spMkLst>
            <pc:docMk/>
            <pc:sldMk cId="902831225" sldId="314"/>
            <ac:spMk id="10" creationId="{46C2E80F-49A6-4372-B103-219D417A55ED}"/>
          </ac:spMkLst>
        </pc:spChg>
        <pc:spChg chg="add">
          <ac:chgData name="bfjghod Goh" userId="17a83449cc180f75" providerId="LiveId" clId="{0D8DCCCB-B740-0243-A441-E3321632B440}" dt="2019-07-11T02:40:07.104" v="84" actId="26606"/>
          <ac:spMkLst>
            <pc:docMk/>
            <pc:sldMk cId="902831225" sldId="314"/>
            <ac:spMk id="12" creationId="{46C2E80F-49A6-4372-B103-219D417A55ED}"/>
          </ac:spMkLst>
        </pc:spChg>
        <pc:graphicFrameChg chg="add del">
          <ac:chgData name="bfjghod Goh" userId="17a83449cc180f75" providerId="LiveId" clId="{0D8DCCCB-B740-0243-A441-E3321632B440}" dt="2019-07-11T02:40:07.072" v="83" actId="26606"/>
          <ac:graphicFrameMkLst>
            <pc:docMk/>
            <pc:sldMk cId="902831225" sldId="314"/>
            <ac:graphicFrameMk id="6" creationId="{62FAEA6B-790C-4751-BE63-DE976CA5B37B}"/>
          </ac:graphicFrameMkLst>
        </pc:graphicFrameChg>
        <pc:graphicFrameChg chg="add">
          <ac:chgData name="bfjghod Goh" userId="17a83449cc180f75" providerId="LiveId" clId="{0D8DCCCB-B740-0243-A441-E3321632B440}" dt="2019-07-11T02:40:07.104" v="84" actId="26606"/>
          <ac:graphicFrameMkLst>
            <pc:docMk/>
            <pc:sldMk cId="902831225" sldId="314"/>
            <ac:graphicFrameMk id="13" creationId="{47D4ACEA-0657-4DE7-AB03-C59096F8880A}"/>
          </ac:graphicFrameMkLst>
        </pc:graphicFrameChg>
        <pc:cxnChg chg="del">
          <ac:chgData name="bfjghod Goh" userId="17a83449cc180f75" providerId="LiveId" clId="{0D8DCCCB-B740-0243-A441-E3321632B440}" dt="2019-07-11T02:39:38.344" v="76"/>
          <ac:cxnSpMkLst>
            <pc:docMk/>
            <pc:sldMk cId="902831225" sldId="314"/>
            <ac:cxnSpMk id="11" creationId="{1F16A8D4-FE87-4604-88B2-394B5D1EB437}"/>
          </ac:cxnSpMkLst>
        </pc:cxnChg>
      </pc:sldChg>
      <pc:sldChg chg="del">
        <pc:chgData name="bfjghod Goh" userId="17a83449cc180f75" providerId="LiveId" clId="{0D8DCCCB-B740-0243-A441-E3321632B440}" dt="2019-07-11T03:29:51.781" v="1136" actId="2696"/>
        <pc:sldMkLst>
          <pc:docMk/>
          <pc:sldMk cId="107450070" sldId="330"/>
        </pc:sldMkLst>
      </pc:sldChg>
      <pc:sldChg chg="del">
        <pc:chgData name="bfjghod Goh" userId="17a83449cc180f75" providerId="LiveId" clId="{0D8DCCCB-B740-0243-A441-E3321632B440}" dt="2019-07-11T03:29:51.741" v="1133" actId="2696"/>
        <pc:sldMkLst>
          <pc:docMk/>
          <pc:sldMk cId="1873030081" sldId="343"/>
        </pc:sldMkLst>
      </pc:sldChg>
      <pc:sldChg chg="del">
        <pc:chgData name="bfjghod Goh" userId="17a83449cc180f75" providerId="LiveId" clId="{0D8DCCCB-B740-0243-A441-E3321632B440}" dt="2019-07-11T03:29:49.235" v="1082" actId="2696"/>
        <pc:sldMkLst>
          <pc:docMk/>
          <pc:sldMk cId="1576006422" sldId="345"/>
        </pc:sldMkLst>
      </pc:sldChg>
      <pc:sldChg chg="del">
        <pc:chgData name="bfjghod Goh" userId="17a83449cc180f75" providerId="LiveId" clId="{0D8DCCCB-B740-0243-A441-E3321632B440}" dt="2019-07-11T03:29:51.790" v="1137" actId="2696"/>
        <pc:sldMkLst>
          <pc:docMk/>
          <pc:sldMk cId="573695948" sldId="368"/>
        </pc:sldMkLst>
      </pc:sldChg>
      <pc:sldChg chg="del">
        <pc:chgData name="bfjghod Goh" userId="17a83449cc180f75" providerId="LiveId" clId="{0D8DCCCB-B740-0243-A441-E3321632B440}" dt="2019-07-11T03:29:51.839" v="1142" actId="2696"/>
        <pc:sldMkLst>
          <pc:docMk/>
          <pc:sldMk cId="3221469439" sldId="369"/>
        </pc:sldMkLst>
      </pc:sldChg>
      <pc:sldChg chg="del">
        <pc:chgData name="bfjghod Goh" userId="17a83449cc180f75" providerId="LiveId" clId="{0D8DCCCB-B740-0243-A441-E3321632B440}" dt="2019-07-11T03:29:51.847" v="1143" actId="2696"/>
        <pc:sldMkLst>
          <pc:docMk/>
          <pc:sldMk cId="3985842877" sldId="371"/>
        </pc:sldMkLst>
      </pc:sldChg>
      <pc:sldChg chg="del">
        <pc:chgData name="bfjghod Goh" userId="17a83449cc180f75" providerId="LiveId" clId="{0D8DCCCB-B740-0243-A441-E3321632B440}" dt="2019-07-11T03:29:49.129" v="1080" actId="2696"/>
        <pc:sldMkLst>
          <pc:docMk/>
          <pc:sldMk cId="218071705" sldId="377"/>
        </pc:sldMkLst>
      </pc:sldChg>
      <pc:sldChg chg="del">
        <pc:chgData name="bfjghod Goh" userId="17a83449cc180f75" providerId="LiveId" clId="{0D8DCCCB-B740-0243-A441-E3321632B440}" dt="2019-07-11T03:29:49.214" v="1081" actId="2696"/>
        <pc:sldMkLst>
          <pc:docMk/>
          <pc:sldMk cId="2945587580" sldId="378"/>
        </pc:sldMkLst>
      </pc:sldChg>
      <pc:sldChg chg="del">
        <pc:chgData name="bfjghod Goh" userId="17a83449cc180f75" providerId="LiveId" clId="{0D8DCCCB-B740-0243-A441-E3321632B440}" dt="2019-07-11T03:29:49.259" v="1083" actId="2696"/>
        <pc:sldMkLst>
          <pc:docMk/>
          <pc:sldMk cId="210750829" sldId="383"/>
        </pc:sldMkLst>
      </pc:sldChg>
      <pc:sldChg chg="del">
        <pc:chgData name="bfjghod Goh" userId="17a83449cc180f75" providerId="LiveId" clId="{0D8DCCCB-B740-0243-A441-E3321632B440}" dt="2019-07-11T03:29:50.511" v="1098" actId="2696"/>
        <pc:sldMkLst>
          <pc:docMk/>
          <pc:sldMk cId="2038890490" sldId="384"/>
        </pc:sldMkLst>
      </pc:sldChg>
      <pc:sldChg chg="del">
        <pc:chgData name="bfjghod Goh" userId="17a83449cc180f75" providerId="LiveId" clId="{0D8DCCCB-B740-0243-A441-E3321632B440}" dt="2019-07-11T03:29:50.849" v="1106" actId="2696"/>
        <pc:sldMkLst>
          <pc:docMk/>
          <pc:sldMk cId="444547700" sldId="385"/>
        </pc:sldMkLst>
      </pc:sldChg>
      <pc:sldChg chg="del">
        <pc:chgData name="bfjghod Goh" userId="17a83449cc180f75" providerId="LiveId" clId="{0D8DCCCB-B740-0243-A441-E3321632B440}" dt="2019-07-11T03:29:50.862" v="1107" actId="2696"/>
        <pc:sldMkLst>
          <pc:docMk/>
          <pc:sldMk cId="1020124807" sldId="386"/>
        </pc:sldMkLst>
      </pc:sldChg>
      <pc:sldChg chg="del">
        <pc:chgData name="bfjghod Goh" userId="17a83449cc180f75" providerId="LiveId" clId="{0D8DCCCB-B740-0243-A441-E3321632B440}" dt="2019-07-11T03:29:50.930" v="1109" actId="2696"/>
        <pc:sldMkLst>
          <pc:docMk/>
          <pc:sldMk cId="357310397" sldId="387"/>
        </pc:sldMkLst>
      </pc:sldChg>
      <pc:sldChg chg="del">
        <pc:chgData name="bfjghod Goh" userId="17a83449cc180f75" providerId="LiveId" clId="{0D8DCCCB-B740-0243-A441-E3321632B440}" dt="2019-07-11T03:29:50.871" v="1108" actId="2696"/>
        <pc:sldMkLst>
          <pc:docMk/>
          <pc:sldMk cId="3292286303" sldId="388"/>
        </pc:sldMkLst>
      </pc:sldChg>
      <pc:sldChg chg="del">
        <pc:chgData name="bfjghod Goh" userId="17a83449cc180f75" providerId="LiveId" clId="{0D8DCCCB-B740-0243-A441-E3321632B440}" dt="2019-07-11T03:29:50.939" v="1110" actId="2696"/>
        <pc:sldMkLst>
          <pc:docMk/>
          <pc:sldMk cId="2920906558" sldId="389"/>
        </pc:sldMkLst>
      </pc:sldChg>
      <pc:sldChg chg="del">
        <pc:chgData name="bfjghod Goh" userId="17a83449cc180f75" providerId="LiveId" clId="{0D8DCCCB-B740-0243-A441-E3321632B440}" dt="2019-07-11T03:29:51.028" v="1111" actId="2696"/>
        <pc:sldMkLst>
          <pc:docMk/>
          <pc:sldMk cId="983787845" sldId="390"/>
        </pc:sldMkLst>
      </pc:sldChg>
      <pc:sldChg chg="del">
        <pc:chgData name="bfjghod Goh" userId="17a83449cc180f75" providerId="LiveId" clId="{0D8DCCCB-B740-0243-A441-E3321632B440}" dt="2019-07-11T03:29:51.488" v="1124" actId="2696"/>
        <pc:sldMkLst>
          <pc:docMk/>
          <pc:sldMk cId="6673714" sldId="391"/>
        </pc:sldMkLst>
      </pc:sldChg>
      <pc:sldChg chg="del">
        <pc:chgData name="bfjghod Goh" userId="17a83449cc180f75" providerId="LiveId" clId="{0D8DCCCB-B740-0243-A441-E3321632B440}" dt="2019-07-11T03:29:51.525" v="1125" actId="2696"/>
        <pc:sldMkLst>
          <pc:docMk/>
          <pc:sldMk cId="3924470675" sldId="392"/>
        </pc:sldMkLst>
      </pc:sldChg>
      <pc:sldChg chg="del">
        <pc:chgData name="bfjghod Goh" userId="17a83449cc180f75" providerId="LiveId" clId="{0D8DCCCB-B740-0243-A441-E3321632B440}" dt="2019-07-11T03:29:51.672" v="1129" actId="2696"/>
        <pc:sldMkLst>
          <pc:docMk/>
          <pc:sldMk cId="856492697" sldId="394"/>
        </pc:sldMkLst>
      </pc:sldChg>
      <pc:sldChg chg="del">
        <pc:chgData name="bfjghod Goh" userId="17a83449cc180f75" providerId="LiveId" clId="{0D8DCCCB-B740-0243-A441-E3321632B440}" dt="2019-07-11T03:29:51.710" v="1131" actId="2696"/>
        <pc:sldMkLst>
          <pc:docMk/>
          <pc:sldMk cId="871914851" sldId="395"/>
        </pc:sldMkLst>
      </pc:sldChg>
      <pc:sldChg chg="del">
        <pc:chgData name="bfjghod Goh" userId="17a83449cc180f75" providerId="LiveId" clId="{0D8DCCCB-B740-0243-A441-E3321632B440}" dt="2019-07-11T03:29:52.147" v="1145" actId="2696"/>
        <pc:sldMkLst>
          <pc:docMk/>
          <pc:sldMk cId="1298348840" sldId="398"/>
        </pc:sldMkLst>
      </pc:sldChg>
      <pc:sldChg chg="del">
        <pc:chgData name="bfjghod Goh" userId="17a83449cc180f75" providerId="LiveId" clId="{0D8DCCCB-B740-0243-A441-E3321632B440}" dt="2019-07-11T03:29:51.761" v="1135" actId="2696"/>
        <pc:sldMkLst>
          <pc:docMk/>
          <pc:sldMk cId="492393270" sldId="400"/>
        </pc:sldMkLst>
      </pc:sldChg>
      <pc:sldChg chg="addSp delSp modSp">
        <pc:chgData name="bfjghod Goh" userId="17a83449cc180f75" providerId="LiveId" clId="{0D8DCCCB-B740-0243-A441-E3321632B440}" dt="2019-07-11T07:06:53.534" v="1150" actId="26606"/>
        <pc:sldMkLst>
          <pc:docMk/>
          <pc:sldMk cId="1651531505" sldId="403"/>
        </pc:sldMkLst>
        <pc:spChg chg="mod">
          <ac:chgData name="bfjghod Goh" userId="17a83449cc180f75" providerId="LiveId" clId="{0D8DCCCB-B740-0243-A441-E3321632B440}" dt="2019-07-11T07:06:53.534" v="1150" actId="26606"/>
          <ac:spMkLst>
            <pc:docMk/>
            <pc:sldMk cId="1651531505" sldId="403"/>
            <ac:spMk id="2" creationId="{68DC56BE-C000-8640-8270-6EBE9C0C7644}"/>
          </ac:spMkLst>
        </pc:spChg>
        <pc:spChg chg="mod">
          <ac:chgData name="bfjghod Goh" userId="17a83449cc180f75" providerId="LiveId" clId="{0D8DCCCB-B740-0243-A441-E3321632B440}" dt="2019-07-11T07:06:53.534" v="1150" actId="26606"/>
          <ac:spMkLst>
            <pc:docMk/>
            <pc:sldMk cId="1651531505" sldId="403"/>
            <ac:spMk id="3" creationId="{92F54138-6CC6-5D4B-88B8-C3752C93B6DF}"/>
          </ac:spMkLst>
        </pc:spChg>
        <pc:spChg chg="del">
          <ac:chgData name="bfjghod Goh" userId="17a83449cc180f75" providerId="LiveId" clId="{0D8DCCCB-B740-0243-A441-E3321632B440}" dt="2019-07-11T07:06:53.534" v="1150" actId="26606"/>
          <ac:spMkLst>
            <pc:docMk/>
            <pc:sldMk cId="1651531505" sldId="403"/>
            <ac:spMk id="8" creationId="{0482A7D0-DB09-4EBA-8D52-E6A5934B668D}"/>
          </ac:spMkLst>
        </pc:spChg>
        <pc:spChg chg="del">
          <ac:chgData name="bfjghod Goh" userId="17a83449cc180f75" providerId="LiveId" clId="{0D8DCCCB-B740-0243-A441-E3321632B440}" dt="2019-07-11T07:06:53.534" v="1150" actId="26606"/>
          <ac:spMkLst>
            <pc:docMk/>
            <pc:sldMk cId="1651531505" sldId="403"/>
            <ac:spMk id="10" creationId="{1A3688C8-DFCE-4CCD-BCF0-5FB239E5072D}"/>
          </ac:spMkLst>
        </pc:spChg>
        <pc:spChg chg="del">
          <ac:chgData name="bfjghod Goh" userId="17a83449cc180f75" providerId="LiveId" clId="{0D8DCCCB-B740-0243-A441-E3321632B440}" dt="2019-07-11T07:06:53.534" v="1150" actId="26606"/>
          <ac:spMkLst>
            <pc:docMk/>
            <pc:sldMk cId="1651531505" sldId="403"/>
            <ac:spMk id="14" creationId="{8482FDCF-45F3-40F1-8751-19B7AFB3CFCE}"/>
          </ac:spMkLst>
        </pc:spChg>
        <pc:spChg chg="add">
          <ac:chgData name="bfjghod Goh" userId="17a83449cc180f75" providerId="LiveId" clId="{0D8DCCCB-B740-0243-A441-E3321632B440}" dt="2019-07-11T07:06:53.534" v="1150" actId="26606"/>
          <ac:spMkLst>
            <pc:docMk/>
            <pc:sldMk cId="1651531505" sldId="403"/>
            <ac:spMk id="19" creationId="{559AE206-7EBA-4D33-8BC9-9D8158553F0E}"/>
          </ac:spMkLst>
        </pc:spChg>
        <pc:spChg chg="add">
          <ac:chgData name="bfjghod Goh" userId="17a83449cc180f75" providerId="LiveId" clId="{0D8DCCCB-B740-0243-A441-E3321632B440}" dt="2019-07-11T07:06:53.534" v="1150" actId="26606"/>
          <ac:spMkLst>
            <pc:docMk/>
            <pc:sldMk cId="1651531505" sldId="403"/>
            <ac:spMk id="21" creationId="{6437D937-A7F1-4011-92B4-328E5BE1B166}"/>
          </ac:spMkLst>
        </pc:spChg>
        <pc:spChg chg="add">
          <ac:chgData name="bfjghod Goh" userId="17a83449cc180f75" providerId="LiveId" clId="{0D8DCCCB-B740-0243-A441-E3321632B440}" dt="2019-07-11T07:06:53.534" v="1150" actId="26606"/>
          <ac:spMkLst>
            <pc:docMk/>
            <pc:sldMk cId="1651531505" sldId="403"/>
            <ac:spMk id="23" creationId="{B672F332-AF08-46C6-94F0-77684310D7B7}"/>
          </ac:spMkLst>
        </pc:spChg>
        <pc:spChg chg="add">
          <ac:chgData name="bfjghod Goh" userId="17a83449cc180f75" providerId="LiveId" clId="{0D8DCCCB-B740-0243-A441-E3321632B440}" dt="2019-07-11T07:06:53.534" v="1150" actId="26606"/>
          <ac:spMkLst>
            <pc:docMk/>
            <pc:sldMk cId="1651531505" sldId="403"/>
            <ac:spMk id="25" creationId="{34244EF8-D73A-40E1-BE73-D46E6B4B04ED}"/>
          </ac:spMkLst>
        </pc:spChg>
        <pc:spChg chg="add">
          <ac:chgData name="bfjghod Goh" userId="17a83449cc180f75" providerId="LiveId" clId="{0D8DCCCB-B740-0243-A441-E3321632B440}" dt="2019-07-11T07:06:53.534" v="1150" actId="26606"/>
          <ac:spMkLst>
            <pc:docMk/>
            <pc:sldMk cId="1651531505" sldId="403"/>
            <ac:spMk id="27" creationId="{AB84D7E8-4ECB-42D7-ADBF-01689B0F24AE}"/>
          </ac:spMkLst>
        </pc:spChg>
        <pc:cxnChg chg="del">
          <ac:chgData name="bfjghod Goh" userId="17a83449cc180f75" providerId="LiveId" clId="{0D8DCCCB-B740-0243-A441-E3321632B440}" dt="2019-07-11T07:06:53.534" v="1150" actId="26606"/>
          <ac:cxnSpMkLst>
            <pc:docMk/>
            <pc:sldMk cId="1651531505" sldId="403"/>
            <ac:cxnSpMk id="12" creationId="{D598FBE3-48D2-40A2-B7E6-F485834C8213}"/>
          </ac:cxnSpMkLst>
        </pc:cxnChg>
        <pc:cxnChg chg="add">
          <ac:chgData name="bfjghod Goh" userId="17a83449cc180f75" providerId="LiveId" clId="{0D8DCCCB-B740-0243-A441-E3321632B440}" dt="2019-07-11T07:06:53.534" v="1150" actId="26606"/>
          <ac:cxnSpMkLst>
            <pc:docMk/>
            <pc:sldMk cId="1651531505" sldId="403"/>
            <ac:cxnSpMk id="29" creationId="{9E8E38ED-369A-44C2-B635-0BED0E48A6E8}"/>
          </ac:cxnSpMkLst>
        </pc:cxnChg>
      </pc:sldChg>
      <pc:sldChg chg="addSp delSp modSp">
        <pc:chgData name="bfjghod Goh" userId="17a83449cc180f75" providerId="LiveId" clId="{0D8DCCCB-B740-0243-A441-E3321632B440}" dt="2019-07-11T03:19:38.442" v="634" actId="20577"/>
        <pc:sldMkLst>
          <pc:docMk/>
          <pc:sldMk cId="369050622" sldId="407"/>
        </pc:sldMkLst>
        <pc:spChg chg="mod">
          <ac:chgData name="bfjghod Goh" userId="17a83449cc180f75" providerId="LiveId" clId="{0D8DCCCB-B740-0243-A441-E3321632B440}" dt="2019-07-11T02:32:12.111" v="27" actId="20577"/>
          <ac:spMkLst>
            <pc:docMk/>
            <pc:sldMk cId="369050622" sldId="407"/>
            <ac:spMk id="2" creationId="{B72BC722-64B2-7C44-B6A2-CB8A10EDF1D6}"/>
          </ac:spMkLst>
        </pc:spChg>
        <pc:spChg chg="mod">
          <ac:chgData name="bfjghod Goh" userId="17a83449cc180f75" providerId="LiveId" clId="{0D8DCCCB-B740-0243-A441-E3321632B440}" dt="2019-07-11T03:19:38.442" v="634" actId="20577"/>
          <ac:spMkLst>
            <pc:docMk/>
            <pc:sldMk cId="369050622" sldId="407"/>
            <ac:spMk id="3" creationId="{0D812B6F-D06E-D44B-A925-FC984469F3E2}"/>
          </ac:spMkLst>
        </pc:spChg>
        <pc:spChg chg="del">
          <ac:chgData name="bfjghod Goh" userId="17a83449cc180f75" providerId="LiveId" clId="{0D8DCCCB-B740-0243-A441-E3321632B440}" dt="2019-07-11T02:31:39.302" v="0" actId="26606"/>
          <ac:spMkLst>
            <pc:docMk/>
            <pc:sldMk cId="369050622" sldId="407"/>
            <ac:spMk id="5" creationId="{A6ED7E7F-75F7-4581-A930-C4DEBC2A8419}"/>
          </ac:spMkLst>
        </pc:spChg>
        <pc:spChg chg="del">
          <ac:chgData name="bfjghod Goh" userId="17a83449cc180f75" providerId="LiveId" clId="{0D8DCCCB-B740-0243-A441-E3321632B440}" dt="2019-07-11T02:31:39.302" v="0" actId="26606"/>
          <ac:spMkLst>
            <pc:docMk/>
            <pc:sldMk cId="369050622" sldId="407"/>
            <ac:spMk id="8" creationId="{6DB7ADBC-26DA-450D-A8BF-E1ACCB46639C}"/>
          </ac:spMkLst>
        </pc:spChg>
        <pc:spChg chg="del">
          <ac:chgData name="bfjghod Goh" userId="17a83449cc180f75" providerId="LiveId" clId="{0D8DCCCB-B740-0243-A441-E3321632B440}" dt="2019-07-11T02:31:39.302" v="0" actId="26606"/>
          <ac:spMkLst>
            <pc:docMk/>
            <pc:sldMk cId="369050622" sldId="407"/>
            <ac:spMk id="10" creationId="{5692FB99-428A-4151-9665-80E56EF03D76}"/>
          </ac:spMkLst>
        </pc:spChg>
        <pc:spChg chg="del">
          <ac:chgData name="bfjghod Goh" userId="17a83449cc180f75" providerId="LiveId" clId="{0D8DCCCB-B740-0243-A441-E3321632B440}" dt="2019-07-11T02:31:39.302" v="0" actId="26606"/>
          <ac:spMkLst>
            <pc:docMk/>
            <pc:sldMk cId="369050622" sldId="407"/>
            <ac:spMk id="12" creationId="{5E3C0EDB-60D3-4CEF-8B80-C6D01E08DEC2}"/>
          </ac:spMkLst>
        </pc:spChg>
        <pc:spChg chg="del">
          <ac:chgData name="bfjghod Goh" userId="17a83449cc180f75" providerId="LiveId" clId="{0D8DCCCB-B740-0243-A441-E3321632B440}" dt="2019-07-11T02:31:39.302" v="0" actId="26606"/>
          <ac:spMkLst>
            <pc:docMk/>
            <pc:sldMk cId="369050622" sldId="407"/>
            <ac:spMk id="14" creationId="{4B306978-A26E-4AC4-9EAA-BD29BD476A4F}"/>
          </ac:spMkLst>
        </pc:spChg>
        <pc:spChg chg="del">
          <ac:chgData name="bfjghod Goh" userId="17a83449cc180f75" providerId="LiveId" clId="{0D8DCCCB-B740-0243-A441-E3321632B440}" dt="2019-07-11T02:31:39.302" v="0" actId="26606"/>
          <ac:spMkLst>
            <pc:docMk/>
            <pc:sldMk cId="369050622" sldId="407"/>
            <ac:spMk id="16" creationId="{40C269CE-FB56-4D68-8CFB-1CFD5F350518}"/>
          </ac:spMkLst>
        </pc:spChg>
        <pc:spChg chg="add">
          <ac:chgData name="bfjghod Goh" userId="17a83449cc180f75" providerId="LiveId" clId="{0D8DCCCB-B740-0243-A441-E3321632B440}" dt="2019-07-11T02:31:39.302" v="0" actId="26606"/>
          <ac:spMkLst>
            <pc:docMk/>
            <pc:sldMk cId="369050622" sldId="407"/>
            <ac:spMk id="21" creationId="{559AE206-7EBA-4D33-8BC9-9D8158553F0E}"/>
          </ac:spMkLst>
        </pc:spChg>
        <pc:spChg chg="add">
          <ac:chgData name="bfjghod Goh" userId="17a83449cc180f75" providerId="LiveId" clId="{0D8DCCCB-B740-0243-A441-E3321632B440}" dt="2019-07-11T02:31:39.302" v="0" actId="26606"/>
          <ac:spMkLst>
            <pc:docMk/>
            <pc:sldMk cId="369050622" sldId="407"/>
            <ac:spMk id="23" creationId="{6437D937-A7F1-4011-92B4-328E5BE1B166}"/>
          </ac:spMkLst>
        </pc:spChg>
        <pc:spChg chg="add">
          <ac:chgData name="bfjghod Goh" userId="17a83449cc180f75" providerId="LiveId" clId="{0D8DCCCB-B740-0243-A441-E3321632B440}" dt="2019-07-11T02:31:39.302" v="0" actId="26606"/>
          <ac:spMkLst>
            <pc:docMk/>
            <pc:sldMk cId="369050622" sldId="407"/>
            <ac:spMk id="25" creationId="{B672F332-AF08-46C6-94F0-77684310D7B7}"/>
          </ac:spMkLst>
        </pc:spChg>
        <pc:spChg chg="add">
          <ac:chgData name="bfjghod Goh" userId="17a83449cc180f75" providerId="LiveId" clId="{0D8DCCCB-B740-0243-A441-E3321632B440}" dt="2019-07-11T02:31:39.302" v="0" actId="26606"/>
          <ac:spMkLst>
            <pc:docMk/>
            <pc:sldMk cId="369050622" sldId="407"/>
            <ac:spMk id="27" creationId="{34244EF8-D73A-40E1-BE73-D46E6B4B04ED}"/>
          </ac:spMkLst>
        </pc:spChg>
        <pc:spChg chg="add">
          <ac:chgData name="bfjghod Goh" userId="17a83449cc180f75" providerId="LiveId" clId="{0D8DCCCB-B740-0243-A441-E3321632B440}" dt="2019-07-11T02:31:39.302" v="0" actId="26606"/>
          <ac:spMkLst>
            <pc:docMk/>
            <pc:sldMk cId="369050622" sldId="407"/>
            <ac:spMk id="29" creationId="{AB84D7E8-4ECB-42D7-ADBF-01689B0F24AE}"/>
          </ac:spMkLst>
        </pc:spChg>
        <pc:cxnChg chg="add">
          <ac:chgData name="bfjghod Goh" userId="17a83449cc180f75" providerId="LiveId" clId="{0D8DCCCB-B740-0243-A441-E3321632B440}" dt="2019-07-11T02:31:39.302" v="0" actId="26606"/>
          <ac:cxnSpMkLst>
            <pc:docMk/>
            <pc:sldMk cId="369050622" sldId="407"/>
            <ac:cxnSpMk id="31" creationId="{9E8E38ED-369A-44C2-B635-0BED0E48A6E8}"/>
          </ac:cxnSpMkLst>
        </pc:cxnChg>
      </pc:sldChg>
      <pc:sldChg chg="modSp">
        <pc:chgData name="bfjghod Goh" userId="17a83449cc180f75" providerId="LiveId" clId="{0D8DCCCB-B740-0243-A441-E3321632B440}" dt="2019-07-11T02:36:43.331" v="33"/>
        <pc:sldMkLst>
          <pc:docMk/>
          <pc:sldMk cId="617776459" sldId="409"/>
        </pc:sldMkLst>
        <pc:spChg chg="mod">
          <ac:chgData name="bfjghod Goh" userId="17a83449cc180f75" providerId="LiveId" clId="{0D8DCCCB-B740-0243-A441-E3321632B440}" dt="2019-07-11T02:36:43.331" v="33"/>
          <ac:spMkLst>
            <pc:docMk/>
            <pc:sldMk cId="617776459" sldId="409"/>
            <ac:spMk id="4" creationId="{E3AFCF75-972D-9B46-B8BC-4759048BD0EB}"/>
          </ac:spMkLst>
        </pc:spChg>
        <pc:spChg chg="mod">
          <ac:chgData name="bfjghod Goh" userId="17a83449cc180f75" providerId="LiveId" clId="{0D8DCCCB-B740-0243-A441-E3321632B440}" dt="2019-07-11T02:36:41.163" v="32"/>
          <ac:spMkLst>
            <pc:docMk/>
            <pc:sldMk cId="617776459" sldId="409"/>
            <ac:spMk id="5" creationId="{A8B24F1F-1BFF-8B43-A95A-97550756E7AB}"/>
          </ac:spMkLst>
        </pc:spChg>
      </pc:sldChg>
      <pc:sldChg chg="modSp">
        <pc:chgData name="bfjghod Goh" userId="17a83449cc180f75" providerId="LiveId" clId="{0D8DCCCB-B740-0243-A441-E3321632B440}" dt="2019-07-11T02:42:43.268" v="106" actId="20577"/>
        <pc:sldMkLst>
          <pc:docMk/>
          <pc:sldMk cId="1713028140" sldId="412"/>
        </pc:sldMkLst>
        <pc:spChg chg="mod">
          <ac:chgData name="bfjghod Goh" userId="17a83449cc180f75" providerId="LiveId" clId="{0D8DCCCB-B740-0243-A441-E3321632B440}" dt="2019-07-11T02:42:43.268" v="106" actId="20577"/>
          <ac:spMkLst>
            <pc:docMk/>
            <pc:sldMk cId="1713028140" sldId="412"/>
            <ac:spMk id="4" creationId="{E3AFCF75-972D-9B46-B8BC-4759048BD0EB}"/>
          </ac:spMkLst>
        </pc:spChg>
      </pc:sldChg>
      <pc:sldChg chg="addSp delSp modSp">
        <pc:chgData name="bfjghod Goh" userId="17a83449cc180f75" providerId="LiveId" clId="{0D8DCCCB-B740-0243-A441-E3321632B440}" dt="2019-07-11T02:42:08.780" v="98"/>
        <pc:sldMkLst>
          <pc:docMk/>
          <pc:sldMk cId="857679717" sldId="413"/>
        </pc:sldMkLst>
        <pc:spChg chg="mod">
          <ac:chgData name="bfjghod Goh" userId="17a83449cc180f75" providerId="LiveId" clId="{0D8DCCCB-B740-0243-A441-E3321632B440}" dt="2019-07-11T02:37:00.247" v="54" actId="26606"/>
          <ac:spMkLst>
            <pc:docMk/>
            <pc:sldMk cId="857679717" sldId="413"/>
            <ac:spMk id="2" creationId="{00000000-0000-0000-0000-000000000000}"/>
          </ac:spMkLst>
        </pc:spChg>
        <pc:spChg chg="del">
          <ac:chgData name="bfjghod Goh" userId="17a83449cc180f75" providerId="LiveId" clId="{0D8DCCCB-B740-0243-A441-E3321632B440}" dt="2019-07-11T02:37:00.247" v="54" actId="26606"/>
          <ac:spMkLst>
            <pc:docMk/>
            <pc:sldMk cId="857679717" sldId="413"/>
            <ac:spMk id="10" creationId="{42285737-90EE-47DC-AC80-8AE156B11969}"/>
          </ac:spMkLst>
        </pc:spChg>
        <pc:spChg chg="add">
          <ac:chgData name="bfjghod Goh" userId="17a83449cc180f75" providerId="LiveId" clId="{0D8DCCCB-B740-0243-A441-E3321632B440}" dt="2019-07-11T02:37:00.247" v="54" actId="26606"/>
          <ac:spMkLst>
            <pc:docMk/>
            <pc:sldMk cId="857679717" sldId="413"/>
            <ac:spMk id="23" creationId="{46C2E80F-49A6-4372-B103-219D417A55ED}"/>
          </ac:spMkLst>
        </pc:spChg>
        <pc:grpChg chg="del">
          <ac:chgData name="bfjghod Goh" userId="17a83449cc180f75" providerId="LiveId" clId="{0D8DCCCB-B740-0243-A441-E3321632B440}" dt="2019-07-11T02:37:00.247" v="54" actId="26606"/>
          <ac:grpSpMkLst>
            <pc:docMk/>
            <pc:sldMk cId="857679717" sldId="413"/>
            <ac:grpSpMk id="12" creationId="{B57BDC17-F1B3-455F-BBF1-680AA1F25C06}"/>
          </ac:grpSpMkLst>
        </pc:grpChg>
        <pc:graphicFrameChg chg="mod modGraphic">
          <ac:chgData name="bfjghod Goh" userId="17a83449cc180f75" providerId="LiveId" clId="{0D8DCCCB-B740-0243-A441-E3321632B440}" dt="2019-07-11T02:42:08.780" v="98"/>
          <ac:graphicFrameMkLst>
            <pc:docMk/>
            <pc:sldMk cId="857679717" sldId="413"/>
            <ac:graphicFrameMk id="5" creationId="{0E767F3F-6882-4EFF-A885-C0DA735A0DFE}"/>
          </ac:graphicFrameMkLst>
        </pc:graphicFrameChg>
      </pc:sldChg>
      <pc:sldChg chg="addSp delSp modSp">
        <pc:chgData name="bfjghod Goh" userId="17a83449cc180f75" providerId="LiveId" clId="{0D8DCCCB-B740-0243-A441-E3321632B440}" dt="2019-07-11T02:41:09.566" v="95" actId="26606"/>
        <pc:sldMkLst>
          <pc:docMk/>
          <pc:sldMk cId="1147967013" sldId="414"/>
        </pc:sldMkLst>
        <pc:spChg chg="del">
          <ac:chgData name="bfjghod Goh" userId="17a83449cc180f75" providerId="LiveId" clId="{0D8DCCCB-B740-0243-A441-E3321632B440}" dt="2019-07-11T02:41:09.566" v="95" actId="26606"/>
          <ac:spMkLst>
            <pc:docMk/>
            <pc:sldMk cId="1147967013" sldId="414"/>
            <ac:spMk id="15" creationId="{46C2E80F-49A6-4372-B103-219D417A55ED}"/>
          </ac:spMkLst>
        </pc:spChg>
        <pc:spChg chg="add">
          <ac:chgData name="bfjghod Goh" userId="17a83449cc180f75" providerId="LiveId" clId="{0D8DCCCB-B740-0243-A441-E3321632B440}" dt="2019-07-11T02:41:09.566" v="95" actId="26606"/>
          <ac:spMkLst>
            <pc:docMk/>
            <pc:sldMk cId="1147967013" sldId="414"/>
            <ac:spMk id="20" creationId="{46C2E80F-49A6-4372-B103-219D417A55ED}"/>
          </ac:spMkLst>
        </pc:spChg>
        <pc:graphicFrameChg chg="mod modGraphic">
          <ac:chgData name="bfjghod Goh" userId="17a83449cc180f75" providerId="LiveId" clId="{0D8DCCCB-B740-0243-A441-E3321632B440}" dt="2019-07-11T02:41:09.566" v="95" actId="26606"/>
          <ac:graphicFrameMkLst>
            <pc:docMk/>
            <pc:sldMk cId="1147967013" sldId="414"/>
            <ac:graphicFrameMk id="6" creationId="{9E369232-D3A4-4BE0-96DF-E0E1FAF21D08}"/>
          </ac:graphicFrameMkLst>
        </pc:graphicFrameChg>
      </pc:sldChg>
      <pc:sldChg chg="del">
        <pc:chgData name="bfjghod Goh" userId="17a83449cc180f75" providerId="LiveId" clId="{0D8DCCCB-B740-0243-A441-E3321632B440}" dt="2019-07-11T03:21:02.710" v="638" actId="2696"/>
        <pc:sldMkLst>
          <pc:docMk/>
          <pc:sldMk cId="2609367155" sldId="415"/>
        </pc:sldMkLst>
      </pc:sldChg>
      <pc:sldChg chg="del">
        <pc:chgData name="bfjghod Goh" userId="17a83449cc180f75" providerId="LiveId" clId="{0D8DCCCB-B740-0243-A441-E3321632B440}" dt="2019-07-11T03:21:02.755" v="639" actId="2696"/>
        <pc:sldMkLst>
          <pc:docMk/>
          <pc:sldMk cId="1842641536" sldId="416"/>
        </pc:sldMkLst>
      </pc:sldChg>
      <pc:sldChg chg="addSp delSp modSp add mod setBg delDesignElem">
        <pc:chgData name="bfjghod Goh" userId="17a83449cc180f75" providerId="LiveId" clId="{0D8DCCCB-B740-0243-A441-E3321632B440}" dt="2019-07-11T03:22:08.225" v="670" actId="26606"/>
        <pc:sldMkLst>
          <pc:docMk/>
          <pc:sldMk cId="3556310249" sldId="418"/>
        </pc:sldMkLst>
        <pc:spChg chg="add del">
          <ac:chgData name="bfjghod Goh" userId="17a83449cc180f75" providerId="LiveId" clId="{0D8DCCCB-B740-0243-A441-E3321632B440}" dt="2019-07-11T03:22:08.225" v="670" actId="26606"/>
          <ac:spMkLst>
            <pc:docMk/>
            <pc:sldMk cId="3556310249" sldId="418"/>
            <ac:spMk id="10" creationId="{46C2E80F-49A6-4372-B103-219D417A55ED}"/>
          </ac:spMkLst>
        </pc:spChg>
        <pc:spChg chg="add">
          <ac:chgData name="bfjghod Goh" userId="17a83449cc180f75" providerId="LiveId" clId="{0D8DCCCB-B740-0243-A441-E3321632B440}" dt="2019-07-11T03:22:08.225" v="670" actId="26606"/>
          <ac:spMkLst>
            <pc:docMk/>
            <pc:sldMk cId="3556310249" sldId="418"/>
            <ac:spMk id="15" creationId="{46C2E80F-49A6-4372-B103-219D417A55ED}"/>
          </ac:spMkLst>
        </pc:spChg>
        <pc:spChg chg="del">
          <ac:chgData name="bfjghod Goh" userId="17a83449cc180f75" providerId="LiveId" clId="{0D8DCCCB-B740-0243-A441-E3321632B440}" dt="2019-07-11T03:21:45.530" v="667"/>
          <ac:spMkLst>
            <pc:docMk/>
            <pc:sldMk cId="3556310249" sldId="418"/>
            <ac:spMk id="36" creationId="{46C2E80F-49A6-4372-B103-219D417A55ED}"/>
          </ac:spMkLst>
        </pc:spChg>
        <pc:graphicFrameChg chg="mod modGraphic">
          <ac:chgData name="bfjghod Goh" userId="17a83449cc180f75" providerId="LiveId" clId="{0D8DCCCB-B740-0243-A441-E3321632B440}" dt="2019-07-11T03:22:08.225" v="670" actId="26606"/>
          <ac:graphicFrameMkLst>
            <pc:docMk/>
            <pc:sldMk cId="3556310249" sldId="418"/>
            <ac:graphicFrameMk id="5" creationId="{0AA47ED8-CC73-4932-B3A2-D77B18F3E7E0}"/>
          </ac:graphicFrameMkLst>
        </pc:graphicFrameChg>
      </pc:sldChg>
      <pc:sldChg chg="addSp delSp modSp del">
        <pc:chgData name="bfjghod Goh" userId="17a83449cc180f75" providerId="LiveId" clId="{0D8DCCCB-B740-0243-A441-E3321632B440}" dt="2019-07-11T03:21:34.698" v="663" actId="2696"/>
        <pc:sldMkLst>
          <pc:docMk/>
          <pc:sldMk cId="3903329108" sldId="418"/>
        </pc:sldMkLst>
        <pc:spChg chg="mod">
          <ac:chgData name="bfjghod Goh" userId="17a83449cc180f75" providerId="LiveId" clId="{0D8DCCCB-B740-0243-A441-E3321632B440}" dt="2019-07-11T03:21:23.093" v="662" actId="20577"/>
          <ac:spMkLst>
            <pc:docMk/>
            <pc:sldMk cId="3903329108" sldId="418"/>
            <ac:spMk id="2" creationId="{D3817EA3-15AC-2B4B-923A-3252D22A9F77}"/>
          </ac:spMkLst>
        </pc:spChg>
        <pc:spChg chg="del">
          <ac:chgData name="bfjghod Goh" userId="17a83449cc180f75" providerId="LiveId" clId="{0D8DCCCB-B740-0243-A441-E3321632B440}" dt="2019-07-11T03:20:54.239" v="635" actId="26606"/>
          <ac:spMkLst>
            <pc:docMk/>
            <pc:sldMk cId="3903329108" sldId="418"/>
            <ac:spMk id="23" creationId="{42285737-90EE-47DC-AC80-8AE156B11969}"/>
          </ac:spMkLst>
        </pc:spChg>
        <pc:spChg chg="add">
          <ac:chgData name="bfjghod Goh" userId="17a83449cc180f75" providerId="LiveId" clId="{0D8DCCCB-B740-0243-A441-E3321632B440}" dt="2019-07-11T03:20:54.239" v="635" actId="26606"/>
          <ac:spMkLst>
            <pc:docMk/>
            <pc:sldMk cId="3903329108" sldId="418"/>
            <ac:spMk id="36" creationId="{46C2E80F-49A6-4372-B103-219D417A55ED}"/>
          </ac:spMkLst>
        </pc:spChg>
        <pc:grpChg chg="del">
          <ac:chgData name="bfjghod Goh" userId="17a83449cc180f75" providerId="LiveId" clId="{0D8DCCCB-B740-0243-A441-E3321632B440}" dt="2019-07-11T03:20:54.239" v="635" actId="26606"/>
          <ac:grpSpMkLst>
            <pc:docMk/>
            <pc:sldMk cId="3903329108" sldId="418"/>
            <ac:grpSpMk id="25" creationId="{B57BDC17-F1B3-455F-BBF1-680AA1F25C06}"/>
          </ac:grpSpMkLst>
        </pc:grpChg>
        <pc:graphicFrameChg chg="mod modGraphic">
          <ac:chgData name="bfjghod Goh" userId="17a83449cc180f75" providerId="LiveId" clId="{0D8DCCCB-B740-0243-A441-E3321632B440}" dt="2019-07-11T03:20:54.239" v="635" actId="26606"/>
          <ac:graphicFrameMkLst>
            <pc:docMk/>
            <pc:sldMk cId="3903329108" sldId="418"/>
            <ac:graphicFrameMk id="5" creationId="{0AA47ED8-CC73-4932-B3A2-D77B18F3E7E0}"/>
          </ac:graphicFrameMkLst>
        </pc:graphicFrameChg>
      </pc:sldChg>
      <pc:sldChg chg="addSp delSp modSp add mod setBg delDesignElem">
        <pc:chgData name="bfjghod Goh" userId="17a83449cc180f75" providerId="LiveId" clId="{0D8DCCCB-B740-0243-A441-E3321632B440}" dt="2019-07-11T03:22:11.614" v="671" actId="26606"/>
        <pc:sldMkLst>
          <pc:docMk/>
          <pc:sldMk cId="2407585104" sldId="419"/>
        </pc:sldMkLst>
        <pc:spChg chg="add del">
          <ac:chgData name="bfjghod Goh" userId="17a83449cc180f75" providerId="LiveId" clId="{0D8DCCCB-B740-0243-A441-E3321632B440}" dt="2019-07-11T03:22:11.614" v="671" actId="26606"/>
          <ac:spMkLst>
            <pc:docMk/>
            <pc:sldMk cId="2407585104" sldId="419"/>
            <ac:spMk id="10" creationId="{46C2E80F-49A6-4372-B103-219D417A55ED}"/>
          </ac:spMkLst>
        </pc:spChg>
        <pc:spChg chg="add">
          <ac:chgData name="bfjghod Goh" userId="17a83449cc180f75" providerId="LiveId" clId="{0D8DCCCB-B740-0243-A441-E3321632B440}" dt="2019-07-11T03:22:11.614" v="671" actId="26606"/>
          <ac:spMkLst>
            <pc:docMk/>
            <pc:sldMk cId="2407585104" sldId="419"/>
            <ac:spMk id="15" creationId="{46C2E80F-49A6-4372-B103-219D417A55ED}"/>
          </ac:spMkLst>
        </pc:spChg>
        <pc:spChg chg="del">
          <ac:chgData name="bfjghod Goh" userId="17a83449cc180f75" providerId="LiveId" clId="{0D8DCCCB-B740-0243-A441-E3321632B440}" dt="2019-07-11T03:21:45.530" v="667"/>
          <ac:spMkLst>
            <pc:docMk/>
            <pc:sldMk cId="2407585104" sldId="419"/>
            <ac:spMk id="36" creationId="{46C2E80F-49A6-4372-B103-219D417A55ED}"/>
          </ac:spMkLst>
        </pc:spChg>
        <pc:graphicFrameChg chg="mod modGraphic">
          <ac:chgData name="bfjghod Goh" userId="17a83449cc180f75" providerId="LiveId" clId="{0D8DCCCB-B740-0243-A441-E3321632B440}" dt="2019-07-11T03:22:11.614" v="671" actId="26606"/>
          <ac:graphicFrameMkLst>
            <pc:docMk/>
            <pc:sldMk cId="2407585104" sldId="419"/>
            <ac:graphicFrameMk id="5" creationId="{CB6AA551-53A4-4DA1-8B44-6C4AB49ABC0A}"/>
          </ac:graphicFrameMkLst>
        </pc:graphicFrameChg>
      </pc:sldChg>
      <pc:sldChg chg="addSp delSp modSp del">
        <pc:chgData name="bfjghod Goh" userId="17a83449cc180f75" providerId="LiveId" clId="{0D8DCCCB-B740-0243-A441-E3321632B440}" dt="2019-07-11T03:21:34.734" v="664" actId="2696"/>
        <pc:sldMkLst>
          <pc:docMk/>
          <pc:sldMk cId="2751682987" sldId="419"/>
        </pc:sldMkLst>
        <pc:spChg chg="mod">
          <ac:chgData name="bfjghod Goh" userId="17a83449cc180f75" providerId="LiveId" clId="{0D8DCCCB-B740-0243-A441-E3321632B440}" dt="2019-07-11T03:20:57.661" v="636" actId="26606"/>
          <ac:spMkLst>
            <pc:docMk/>
            <pc:sldMk cId="2751682987" sldId="419"/>
            <ac:spMk id="2" creationId="{B38E20C4-3B16-554D-A916-BF6C62CABC1A}"/>
          </ac:spMkLst>
        </pc:spChg>
        <pc:spChg chg="del">
          <ac:chgData name="bfjghod Goh" userId="17a83449cc180f75" providerId="LiveId" clId="{0D8DCCCB-B740-0243-A441-E3321632B440}" dt="2019-07-11T03:20:57.661" v="636" actId="26606"/>
          <ac:spMkLst>
            <pc:docMk/>
            <pc:sldMk cId="2751682987" sldId="419"/>
            <ac:spMk id="23" creationId="{42285737-90EE-47DC-AC80-8AE156B11969}"/>
          </ac:spMkLst>
        </pc:spChg>
        <pc:spChg chg="add">
          <ac:chgData name="bfjghod Goh" userId="17a83449cc180f75" providerId="LiveId" clId="{0D8DCCCB-B740-0243-A441-E3321632B440}" dt="2019-07-11T03:20:57.661" v="636" actId="26606"/>
          <ac:spMkLst>
            <pc:docMk/>
            <pc:sldMk cId="2751682987" sldId="419"/>
            <ac:spMk id="36" creationId="{46C2E80F-49A6-4372-B103-219D417A55ED}"/>
          </ac:spMkLst>
        </pc:spChg>
        <pc:grpChg chg="del">
          <ac:chgData name="bfjghod Goh" userId="17a83449cc180f75" providerId="LiveId" clId="{0D8DCCCB-B740-0243-A441-E3321632B440}" dt="2019-07-11T03:20:57.661" v="636" actId="26606"/>
          <ac:grpSpMkLst>
            <pc:docMk/>
            <pc:sldMk cId="2751682987" sldId="419"/>
            <ac:grpSpMk id="25" creationId="{B57BDC17-F1B3-455F-BBF1-680AA1F25C06}"/>
          </ac:grpSpMkLst>
        </pc:grpChg>
        <pc:graphicFrameChg chg="mod modGraphic">
          <ac:chgData name="bfjghod Goh" userId="17a83449cc180f75" providerId="LiveId" clId="{0D8DCCCB-B740-0243-A441-E3321632B440}" dt="2019-07-11T03:20:57.661" v="636" actId="26606"/>
          <ac:graphicFrameMkLst>
            <pc:docMk/>
            <pc:sldMk cId="2751682987" sldId="419"/>
            <ac:graphicFrameMk id="5" creationId="{CB6AA551-53A4-4DA1-8B44-6C4AB49ABC0A}"/>
          </ac:graphicFrameMkLst>
        </pc:graphicFrameChg>
      </pc:sldChg>
      <pc:sldChg chg="del">
        <pc:chgData name="bfjghod Goh" userId="17a83449cc180f75" providerId="LiveId" clId="{0D8DCCCB-B740-0243-A441-E3321632B440}" dt="2019-07-11T03:24:20.308" v="686" actId="2696"/>
        <pc:sldMkLst>
          <pc:docMk/>
          <pc:sldMk cId="1966163538" sldId="420"/>
        </pc:sldMkLst>
      </pc:sldChg>
      <pc:sldChg chg="del">
        <pc:chgData name="bfjghod Goh" userId="17a83449cc180f75" providerId="LiveId" clId="{0D8DCCCB-B740-0243-A441-E3321632B440}" dt="2019-07-11T03:23:39.928" v="677" actId="2696"/>
        <pc:sldMkLst>
          <pc:docMk/>
          <pc:sldMk cId="443171400" sldId="422"/>
        </pc:sldMkLst>
      </pc:sldChg>
      <pc:sldChg chg="del">
        <pc:chgData name="bfjghod Goh" userId="17a83449cc180f75" providerId="LiveId" clId="{0D8DCCCB-B740-0243-A441-E3321632B440}" dt="2019-07-11T03:23:39.933" v="678" actId="2696"/>
        <pc:sldMkLst>
          <pc:docMk/>
          <pc:sldMk cId="4194014718" sldId="423"/>
        </pc:sldMkLst>
      </pc:sldChg>
      <pc:sldChg chg="del">
        <pc:chgData name="bfjghod Goh" userId="17a83449cc180f75" providerId="LiveId" clId="{0D8DCCCB-B740-0243-A441-E3321632B440}" dt="2019-07-11T03:23:39.938" v="679" actId="2696"/>
        <pc:sldMkLst>
          <pc:docMk/>
          <pc:sldMk cId="4269183087" sldId="424"/>
        </pc:sldMkLst>
      </pc:sldChg>
      <pc:sldChg chg="del">
        <pc:chgData name="bfjghod Goh" userId="17a83449cc180f75" providerId="LiveId" clId="{0D8DCCCB-B740-0243-A441-E3321632B440}" dt="2019-07-11T03:23:39.943" v="680" actId="2696"/>
        <pc:sldMkLst>
          <pc:docMk/>
          <pc:sldMk cId="4088460891" sldId="425"/>
        </pc:sldMkLst>
      </pc:sldChg>
      <pc:sldChg chg="addSp delSp modSp add mod setBg delDesignElem">
        <pc:chgData name="bfjghod Goh" userId="17a83449cc180f75" providerId="LiveId" clId="{0D8DCCCB-B740-0243-A441-E3321632B440}" dt="2019-07-11T03:23:58.032" v="685" actId="26606"/>
        <pc:sldMkLst>
          <pc:docMk/>
          <pc:sldMk cId="3313502288" sldId="426"/>
        </pc:sldMkLst>
        <pc:spChg chg="mod">
          <ac:chgData name="bfjghod Goh" userId="17a83449cc180f75" providerId="LiveId" clId="{0D8DCCCB-B740-0243-A441-E3321632B440}" dt="2019-07-11T03:23:58.032" v="685" actId="26606"/>
          <ac:spMkLst>
            <pc:docMk/>
            <pc:sldMk cId="3313502288" sldId="426"/>
            <ac:spMk id="2" creationId="{00000000-0000-0000-0000-000000000000}"/>
          </ac:spMkLst>
        </pc:spChg>
        <pc:spChg chg="add">
          <ac:chgData name="bfjghod Goh" userId="17a83449cc180f75" providerId="LiveId" clId="{0D8DCCCB-B740-0243-A441-E3321632B440}" dt="2019-07-11T03:23:58.032" v="685" actId="26606"/>
          <ac:spMkLst>
            <pc:docMk/>
            <pc:sldMk cId="3313502288" sldId="426"/>
            <ac:spMk id="7" creationId="{46C2E80F-49A6-4372-B103-219D417A55ED}"/>
          </ac:spMkLst>
        </pc:spChg>
        <pc:spChg chg="del">
          <ac:chgData name="bfjghod Goh" userId="17a83449cc180f75" providerId="LiveId" clId="{0D8DCCCB-B740-0243-A441-E3321632B440}" dt="2019-07-11T03:23:50.736" v="684"/>
          <ac:spMkLst>
            <pc:docMk/>
            <pc:sldMk cId="3313502288" sldId="426"/>
            <ac:spMk id="10" creationId="{42285737-90EE-47DC-AC80-8AE156B11969}"/>
          </ac:spMkLst>
        </pc:spChg>
        <pc:grpChg chg="del">
          <ac:chgData name="bfjghod Goh" userId="17a83449cc180f75" providerId="LiveId" clId="{0D8DCCCB-B740-0243-A441-E3321632B440}" dt="2019-07-11T03:23:50.736" v="684"/>
          <ac:grpSpMkLst>
            <pc:docMk/>
            <pc:sldMk cId="3313502288" sldId="426"/>
            <ac:grpSpMk id="12" creationId="{B57BDC17-F1B3-455F-BBF1-680AA1F25C06}"/>
          </ac:grpSpMkLst>
        </pc:grpChg>
        <pc:graphicFrameChg chg="mod modGraphic">
          <ac:chgData name="bfjghod Goh" userId="17a83449cc180f75" providerId="LiveId" clId="{0D8DCCCB-B740-0243-A441-E3321632B440}" dt="2019-07-11T03:23:58.032" v="685" actId="26606"/>
          <ac:graphicFrameMkLst>
            <pc:docMk/>
            <pc:sldMk cId="3313502288" sldId="426"/>
            <ac:graphicFrameMk id="5" creationId="{30C00E00-D798-4618-BA72-B2B1B5BC26A3}"/>
          </ac:graphicFrameMkLst>
        </pc:graphicFrameChg>
      </pc:sldChg>
      <pc:sldChg chg="del">
        <pc:chgData name="bfjghod Goh" userId="17a83449cc180f75" providerId="LiveId" clId="{0D8DCCCB-B740-0243-A441-E3321632B440}" dt="2019-07-11T03:23:34.191" v="676" actId="2696"/>
        <pc:sldMkLst>
          <pc:docMk/>
          <pc:sldMk cId="3865881649" sldId="426"/>
        </pc:sldMkLst>
      </pc:sldChg>
      <pc:sldChg chg="del">
        <pc:chgData name="bfjghod Goh" userId="17a83449cc180f75" providerId="LiveId" clId="{0D8DCCCB-B740-0243-A441-E3321632B440}" dt="2019-07-11T03:23:39.947" v="681" actId="2696"/>
        <pc:sldMkLst>
          <pc:docMk/>
          <pc:sldMk cId="3069930575" sldId="427"/>
        </pc:sldMkLst>
      </pc:sldChg>
      <pc:sldChg chg="del">
        <pc:chgData name="bfjghod Goh" userId="17a83449cc180f75" providerId="LiveId" clId="{0D8DCCCB-B740-0243-A441-E3321632B440}" dt="2019-07-11T03:23:39.957" v="682" actId="2696"/>
        <pc:sldMkLst>
          <pc:docMk/>
          <pc:sldMk cId="1099491489" sldId="428"/>
        </pc:sldMkLst>
      </pc:sldChg>
      <pc:sldChg chg="del">
        <pc:chgData name="bfjghod Goh" userId="17a83449cc180f75" providerId="LiveId" clId="{0D8DCCCB-B740-0243-A441-E3321632B440}" dt="2019-07-11T03:29:51.749" v="1134" actId="2696"/>
        <pc:sldMkLst>
          <pc:docMk/>
          <pc:sldMk cId="489913455" sldId="429"/>
        </pc:sldMkLst>
      </pc:sldChg>
      <pc:sldChg chg="del">
        <pc:chgData name="bfjghod Goh" userId="17a83449cc180f75" providerId="LiveId" clId="{0D8DCCCB-B740-0243-A441-E3321632B440}" dt="2019-07-11T03:29:49.353" v="1084" actId="2696"/>
        <pc:sldMkLst>
          <pc:docMk/>
          <pc:sldMk cId="4043484703" sldId="430"/>
        </pc:sldMkLst>
      </pc:sldChg>
      <pc:sldChg chg="modSp del">
        <pc:chgData name="bfjghod Goh" userId="17a83449cc180f75" providerId="LiveId" clId="{0D8DCCCB-B740-0243-A441-E3321632B440}" dt="2019-07-11T02:32:32.697" v="31" actId="2696"/>
        <pc:sldMkLst>
          <pc:docMk/>
          <pc:sldMk cId="549436195" sldId="431"/>
        </pc:sldMkLst>
        <pc:spChg chg="mod">
          <ac:chgData name="bfjghod Goh" userId="17a83449cc180f75" providerId="LiveId" clId="{0D8DCCCB-B740-0243-A441-E3321632B440}" dt="2019-07-11T02:32:29.348" v="29"/>
          <ac:spMkLst>
            <pc:docMk/>
            <pc:sldMk cId="549436195" sldId="431"/>
            <ac:spMk id="3" creationId="{E41A81E6-FCCE-F54D-8D8B-30DD220E7F63}"/>
          </ac:spMkLst>
        </pc:spChg>
      </pc:sldChg>
      <pc:sldChg chg="del">
        <pc:chgData name="bfjghod Goh" userId="17a83449cc180f75" providerId="LiveId" clId="{0D8DCCCB-B740-0243-A441-E3321632B440}" dt="2019-07-11T03:29:51.036" v="1112" actId="2696"/>
        <pc:sldMkLst>
          <pc:docMk/>
          <pc:sldMk cId="1827273299" sldId="433"/>
        </pc:sldMkLst>
      </pc:sldChg>
      <pc:sldChg chg="del">
        <pc:chgData name="bfjghod Goh" userId="17a83449cc180f75" providerId="LiveId" clId="{0D8DCCCB-B740-0243-A441-E3321632B440}" dt="2019-07-11T03:29:49.509" v="1086" actId="2696"/>
        <pc:sldMkLst>
          <pc:docMk/>
          <pc:sldMk cId="3473704338" sldId="434"/>
        </pc:sldMkLst>
      </pc:sldChg>
      <pc:sldChg chg="del">
        <pc:chgData name="bfjghod Goh" userId="17a83449cc180f75" providerId="LiveId" clId="{0D8DCCCB-B740-0243-A441-E3321632B440}" dt="2019-07-11T03:29:50.199" v="1092" actId="2696"/>
        <pc:sldMkLst>
          <pc:docMk/>
          <pc:sldMk cId="2330828465" sldId="435"/>
        </pc:sldMkLst>
      </pc:sldChg>
      <pc:sldChg chg="del">
        <pc:chgData name="bfjghod Goh" userId="17a83449cc180f75" providerId="LiveId" clId="{0D8DCCCB-B740-0243-A441-E3321632B440}" dt="2019-07-11T03:29:49.426" v="1085" actId="2696"/>
        <pc:sldMkLst>
          <pc:docMk/>
          <pc:sldMk cId="2137840048" sldId="436"/>
        </pc:sldMkLst>
      </pc:sldChg>
      <pc:sldChg chg="del">
        <pc:chgData name="bfjghod Goh" userId="17a83449cc180f75" providerId="LiveId" clId="{0D8DCCCB-B740-0243-A441-E3321632B440}" dt="2019-07-11T03:29:49.591" v="1087" actId="2696"/>
        <pc:sldMkLst>
          <pc:docMk/>
          <pc:sldMk cId="411985922" sldId="437"/>
        </pc:sldMkLst>
      </pc:sldChg>
      <pc:sldChg chg="del">
        <pc:chgData name="bfjghod Goh" userId="17a83449cc180f75" providerId="LiveId" clId="{0D8DCCCB-B740-0243-A441-E3321632B440}" dt="2019-07-11T03:29:49.676" v="1088" actId="2696"/>
        <pc:sldMkLst>
          <pc:docMk/>
          <pc:sldMk cId="4085794749" sldId="439"/>
        </pc:sldMkLst>
      </pc:sldChg>
      <pc:sldChg chg="del">
        <pc:chgData name="bfjghod Goh" userId="17a83449cc180f75" providerId="LiveId" clId="{0D8DCCCB-B740-0243-A441-E3321632B440}" dt="2019-07-11T03:29:49.755" v="1089" actId="2696"/>
        <pc:sldMkLst>
          <pc:docMk/>
          <pc:sldMk cId="128931152" sldId="440"/>
        </pc:sldMkLst>
      </pc:sldChg>
      <pc:sldChg chg="del">
        <pc:chgData name="bfjghod Goh" userId="17a83449cc180f75" providerId="LiveId" clId="{0D8DCCCB-B740-0243-A441-E3321632B440}" dt="2019-07-11T03:29:49.835" v="1090" actId="2696"/>
        <pc:sldMkLst>
          <pc:docMk/>
          <pc:sldMk cId="1863847643" sldId="441"/>
        </pc:sldMkLst>
      </pc:sldChg>
      <pc:sldChg chg="del">
        <pc:chgData name="bfjghod Goh" userId="17a83449cc180f75" providerId="LiveId" clId="{0D8DCCCB-B740-0243-A441-E3321632B440}" dt="2019-07-11T03:29:50.130" v="1091" actId="2696"/>
        <pc:sldMkLst>
          <pc:docMk/>
          <pc:sldMk cId="1228601358" sldId="442"/>
        </pc:sldMkLst>
      </pc:sldChg>
      <pc:sldChg chg="del">
        <pc:chgData name="bfjghod Goh" userId="17a83449cc180f75" providerId="LiveId" clId="{0D8DCCCB-B740-0243-A441-E3321632B440}" dt="2019-07-11T03:29:50.255" v="1093" actId="2696"/>
        <pc:sldMkLst>
          <pc:docMk/>
          <pc:sldMk cId="3649480928" sldId="443"/>
        </pc:sldMkLst>
      </pc:sldChg>
      <pc:sldChg chg="del">
        <pc:chgData name="bfjghod Goh" userId="17a83449cc180f75" providerId="LiveId" clId="{0D8DCCCB-B740-0243-A441-E3321632B440}" dt="2019-07-11T03:29:50.473" v="1096" actId="2696"/>
        <pc:sldMkLst>
          <pc:docMk/>
          <pc:sldMk cId="2804974492" sldId="444"/>
        </pc:sldMkLst>
      </pc:sldChg>
      <pc:sldChg chg="del">
        <pc:chgData name="bfjghod Goh" userId="17a83449cc180f75" providerId="LiveId" clId="{0D8DCCCB-B740-0243-A441-E3321632B440}" dt="2019-07-11T03:29:50.332" v="1094" actId="2696"/>
        <pc:sldMkLst>
          <pc:docMk/>
          <pc:sldMk cId="4227972265" sldId="445"/>
        </pc:sldMkLst>
      </pc:sldChg>
      <pc:sldChg chg="del">
        <pc:chgData name="bfjghod Goh" userId="17a83449cc180f75" providerId="LiveId" clId="{0D8DCCCB-B740-0243-A441-E3321632B440}" dt="2019-07-11T03:29:50.431" v="1095" actId="2696"/>
        <pc:sldMkLst>
          <pc:docMk/>
          <pc:sldMk cId="3816057509" sldId="446"/>
        </pc:sldMkLst>
      </pc:sldChg>
      <pc:sldChg chg="del">
        <pc:chgData name="bfjghod Goh" userId="17a83449cc180f75" providerId="LiveId" clId="{0D8DCCCB-B740-0243-A441-E3321632B440}" dt="2019-07-11T03:29:50.482" v="1097" actId="2696"/>
        <pc:sldMkLst>
          <pc:docMk/>
          <pc:sldMk cId="1126885229" sldId="447"/>
        </pc:sldMkLst>
      </pc:sldChg>
      <pc:sldChg chg="del">
        <pc:chgData name="bfjghod Goh" userId="17a83449cc180f75" providerId="LiveId" clId="{0D8DCCCB-B740-0243-A441-E3321632B440}" dt="2019-07-11T03:29:50.791" v="1105" actId="2696"/>
        <pc:sldMkLst>
          <pc:docMk/>
          <pc:sldMk cId="489840176" sldId="448"/>
        </pc:sldMkLst>
      </pc:sldChg>
      <pc:sldChg chg="del">
        <pc:chgData name="bfjghod Goh" userId="17a83449cc180f75" providerId="LiveId" clId="{0D8DCCCB-B740-0243-A441-E3321632B440}" dt="2019-07-11T03:29:50.586" v="1099" actId="2696"/>
        <pc:sldMkLst>
          <pc:docMk/>
          <pc:sldMk cId="2710688000" sldId="449"/>
        </pc:sldMkLst>
      </pc:sldChg>
      <pc:sldChg chg="del">
        <pc:chgData name="bfjghod Goh" userId="17a83449cc180f75" providerId="LiveId" clId="{0D8DCCCB-B740-0243-A441-E3321632B440}" dt="2019-07-11T03:29:50.615" v="1101" actId="2696"/>
        <pc:sldMkLst>
          <pc:docMk/>
          <pc:sldMk cId="3484821041" sldId="450"/>
        </pc:sldMkLst>
      </pc:sldChg>
      <pc:sldChg chg="del">
        <pc:chgData name="bfjghod Goh" userId="17a83449cc180f75" providerId="LiveId" clId="{0D8DCCCB-B740-0243-A441-E3321632B440}" dt="2019-07-11T03:29:51.081" v="1113" actId="2696"/>
        <pc:sldMkLst>
          <pc:docMk/>
          <pc:sldMk cId="1390169955" sldId="451"/>
        </pc:sldMkLst>
      </pc:sldChg>
      <pc:sldChg chg="del">
        <pc:chgData name="bfjghod Goh" userId="17a83449cc180f75" providerId="LiveId" clId="{0D8DCCCB-B740-0243-A441-E3321632B440}" dt="2019-07-11T03:29:51.114" v="1115" actId="2696"/>
        <pc:sldMkLst>
          <pc:docMk/>
          <pc:sldMk cId="3871810880" sldId="452"/>
        </pc:sldMkLst>
      </pc:sldChg>
      <pc:sldChg chg="del">
        <pc:chgData name="bfjghod Goh" userId="17a83449cc180f75" providerId="LiveId" clId="{0D8DCCCB-B740-0243-A441-E3321632B440}" dt="2019-07-11T03:29:51.145" v="1117" actId="2696"/>
        <pc:sldMkLst>
          <pc:docMk/>
          <pc:sldMk cId="1198308396" sldId="453"/>
        </pc:sldMkLst>
      </pc:sldChg>
      <pc:sldChg chg="del">
        <pc:chgData name="bfjghod Goh" userId="17a83449cc180f75" providerId="LiveId" clId="{0D8DCCCB-B740-0243-A441-E3321632B440}" dt="2019-07-11T03:29:51.217" v="1119" actId="2696"/>
        <pc:sldMkLst>
          <pc:docMk/>
          <pc:sldMk cId="1956285087" sldId="454"/>
        </pc:sldMkLst>
      </pc:sldChg>
      <pc:sldChg chg="del">
        <pc:chgData name="bfjghod Goh" userId="17a83449cc180f75" providerId="LiveId" clId="{0D8DCCCB-B740-0243-A441-E3321632B440}" dt="2019-07-11T03:29:51.209" v="1118" actId="2696"/>
        <pc:sldMkLst>
          <pc:docMk/>
          <pc:sldMk cId="879538194" sldId="455"/>
        </pc:sldMkLst>
      </pc:sldChg>
      <pc:sldChg chg="del">
        <pc:chgData name="bfjghod Goh" userId="17a83449cc180f75" providerId="LiveId" clId="{0D8DCCCB-B740-0243-A441-E3321632B440}" dt="2019-07-11T03:29:51.267" v="1120" actId="2696"/>
        <pc:sldMkLst>
          <pc:docMk/>
          <pc:sldMk cId="2266770786" sldId="456"/>
        </pc:sldMkLst>
      </pc:sldChg>
      <pc:sldChg chg="del">
        <pc:chgData name="bfjghod Goh" userId="17a83449cc180f75" providerId="LiveId" clId="{0D8DCCCB-B740-0243-A441-E3321632B440}" dt="2019-07-11T03:29:50.697" v="1102" actId="2696"/>
        <pc:sldMkLst>
          <pc:docMk/>
          <pc:sldMk cId="4178789116" sldId="457"/>
        </pc:sldMkLst>
      </pc:sldChg>
      <pc:sldChg chg="del">
        <pc:chgData name="bfjghod Goh" userId="17a83449cc180f75" providerId="LiveId" clId="{0D8DCCCB-B740-0243-A441-E3321632B440}" dt="2019-07-11T03:29:50.766" v="1103" actId="2696"/>
        <pc:sldMkLst>
          <pc:docMk/>
          <pc:sldMk cId="3304205692" sldId="458"/>
        </pc:sldMkLst>
      </pc:sldChg>
      <pc:sldChg chg="del">
        <pc:chgData name="bfjghod Goh" userId="17a83449cc180f75" providerId="LiveId" clId="{0D8DCCCB-B740-0243-A441-E3321632B440}" dt="2019-07-11T03:29:51.367" v="1121" actId="2696"/>
        <pc:sldMkLst>
          <pc:docMk/>
          <pc:sldMk cId="837390019" sldId="459"/>
        </pc:sldMkLst>
      </pc:sldChg>
      <pc:sldChg chg="del">
        <pc:chgData name="bfjghod Goh" userId="17a83449cc180f75" providerId="LiveId" clId="{0D8DCCCB-B740-0243-A441-E3321632B440}" dt="2019-07-11T03:29:51.432" v="1122" actId="2696"/>
        <pc:sldMkLst>
          <pc:docMk/>
          <pc:sldMk cId="1760653239" sldId="460"/>
        </pc:sldMkLst>
      </pc:sldChg>
      <pc:sldChg chg="del">
        <pc:chgData name="bfjghod Goh" userId="17a83449cc180f75" providerId="LiveId" clId="{0D8DCCCB-B740-0243-A441-E3321632B440}" dt="2019-07-11T03:29:51.101" v="1114" actId="2696"/>
        <pc:sldMkLst>
          <pc:docMk/>
          <pc:sldMk cId="3340521684" sldId="461"/>
        </pc:sldMkLst>
      </pc:sldChg>
      <pc:sldChg chg="del">
        <pc:chgData name="bfjghod Goh" userId="17a83449cc180f75" providerId="LiveId" clId="{0D8DCCCB-B740-0243-A441-E3321632B440}" dt="2019-07-11T03:29:51.135" v="1116" actId="2696"/>
        <pc:sldMkLst>
          <pc:docMk/>
          <pc:sldMk cId="3493558612" sldId="462"/>
        </pc:sldMkLst>
      </pc:sldChg>
      <pc:sldChg chg="del">
        <pc:chgData name="bfjghod Goh" userId="17a83449cc180f75" providerId="LiveId" clId="{0D8DCCCB-B740-0243-A441-E3321632B440}" dt="2019-07-11T03:29:51.480" v="1123" actId="2696"/>
        <pc:sldMkLst>
          <pc:docMk/>
          <pc:sldMk cId="3815530578" sldId="463"/>
        </pc:sldMkLst>
      </pc:sldChg>
      <pc:sldChg chg="del">
        <pc:chgData name="bfjghod Goh" userId="17a83449cc180f75" providerId="LiveId" clId="{0D8DCCCB-B740-0243-A441-E3321632B440}" dt="2019-07-11T03:29:50.775" v="1104" actId="2696"/>
        <pc:sldMkLst>
          <pc:docMk/>
          <pc:sldMk cId="596084729" sldId="464"/>
        </pc:sldMkLst>
      </pc:sldChg>
      <pc:sldChg chg="del">
        <pc:chgData name="bfjghod Goh" userId="17a83449cc180f75" providerId="LiveId" clId="{0D8DCCCB-B740-0243-A441-E3321632B440}" dt="2019-07-11T03:29:51.603" v="1126" actId="2696"/>
        <pc:sldMkLst>
          <pc:docMk/>
          <pc:sldMk cId="4211788749" sldId="465"/>
        </pc:sldMkLst>
      </pc:sldChg>
      <pc:sldChg chg="del">
        <pc:chgData name="bfjghod Goh" userId="17a83449cc180f75" providerId="LiveId" clId="{0D8DCCCB-B740-0243-A441-E3321632B440}" dt="2019-07-11T03:29:51.694" v="1130" actId="2696"/>
        <pc:sldMkLst>
          <pc:docMk/>
          <pc:sldMk cId="230913882" sldId="466"/>
        </pc:sldMkLst>
      </pc:sldChg>
      <pc:sldChg chg="del">
        <pc:chgData name="bfjghod Goh" userId="17a83449cc180f75" providerId="LiveId" clId="{0D8DCCCB-B740-0243-A441-E3321632B440}" dt="2019-07-11T03:29:51.658" v="1128" actId="2696"/>
        <pc:sldMkLst>
          <pc:docMk/>
          <pc:sldMk cId="2890500371" sldId="469"/>
        </pc:sldMkLst>
      </pc:sldChg>
      <pc:sldChg chg="del">
        <pc:chgData name="bfjghod Goh" userId="17a83449cc180f75" providerId="LiveId" clId="{0D8DCCCB-B740-0243-A441-E3321632B440}" dt="2019-07-11T03:21:02.792" v="640" actId="2696"/>
        <pc:sldMkLst>
          <pc:docMk/>
          <pc:sldMk cId="3720716696" sldId="470"/>
        </pc:sldMkLst>
      </pc:sldChg>
      <pc:sldChg chg="del">
        <pc:chgData name="bfjghod Goh" userId="17a83449cc180f75" providerId="LiveId" clId="{0D8DCCCB-B740-0243-A441-E3321632B440}" dt="2019-07-11T03:29:50.596" v="1100" actId="2696"/>
        <pc:sldMkLst>
          <pc:docMk/>
          <pc:sldMk cId="1317988457" sldId="471"/>
        </pc:sldMkLst>
      </pc:sldChg>
      <pc:sldChg chg="del">
        <pc:chgData name="bfjghod Goh" userId="17a83449cc180f75" providerId="LiveId" clId="{0D8DCCCB-B740-0243-A441-E3321632B440}" dt="2019-07-11T03:29:51.611" v="1127" actId="2696"/>
        <pc:sldMkLst>
          <pc:docMk/>
          <pc:sldMk cId="3317545378" sldId="472"/>
        </pc:sldMkLst>
      </pc:sldChg>
      <pc:sldChg chg="del">
        <pc:chgData name="bfjghod Goh" userId="17a83449cc180f75" providerId="LiveId" clId="{0D8DCCCB-B740-0243-A441-E3321632B440}" dt="2019-07-11T03:29:51.733" v="1132" actId="2696"/>
        <pc:sldMkLst>
          <pc:docMk/>
          <pc:sldMk cId="1162466418" sldId="473"/>
        </pc:sldMkLst>
      </pc:sldChg>
      <pc:sldChg chg="del">
        <pc:chgData name="bfjghod Goh" userId="17a83449cc180f75" providerId="LiveId" clId="{0D8DCCCB-B740-0243-A441-E3321632B440}" dt="2019-07-11T03:29:52.155" v="1146" actId="2696"/>
        <pc:sldMkLst>
          <pc:docMk/>
          <pc:sldMk cId="686282440" sldId="474"/>
        </pc:sldMkLst>
      </pc:sldChg>
      <pc:sldChg chg="del">
        <pc:chgData name="bfjghod Goh" userId="17a83449cc180f75" providerId="LiveId" clId="{0D8DCCCB-B740-0243-A441-E3321632B440}" dt="2019-07-11T03:29:51.798" v="1138" actId="2696"/>
        <pc:sldMkLst>
          <pc:docMk/>
          <pc:sldMk cId="165595026" sldId="475"/>
        </pc:sldMkLst>
      </pc:sldChg>
      <pc:sldChg chg="del">
        <pc:chgData name="bfjghod Goh" userId="17a83449cc180f75" providerId="LiveId" clId="{0D8DCCCB-B740-0243-A441-E3321632B440}" dt="2019-07-11T03:29:51.806" v="1139" actId="2696"/>
        <pc:sldMkLst>
          <pc:docMk/>
          <pc:sldMk cId="1897135481" sldId="476"/>
        </pc:sldMkLst>
      </pc:sldChg>
      <pc:sldChg chg="del">
        <pc:chgData name="bfjghod Goh" userId="17a83449cc180f75" providerId="LiveId" clId="{0D8DCCCB-B740-0243-A441-E3321632B440}" dt="2019-07-11T03:29:51.814" v="1140" actId="2696"/>
        <pc:sldMkLst>
          <pc:docMk/>
          <pc:sldMk cId="794732062" sldId="477"/>
        </pc:sldMkLst>
      </pc:sldChg>
      <pc:sldChg chg="del">
        <pc:chgData name="bfjghod Goh" userId="17a83449cc180f75" providerId="LiveId" clId="{0D8DCCCB-B740-0243-A441-E3321632B440}" dt="2019-07-11T03:29:51.826" v="1141" actId="2696"/>
        <pc:sldMkLst>
          <pc:docMk/>
          <pc:sldMk cId="444404628" sldId="478"/>
        </pc:sldMkLst>
      </pc:sldChg>
      <pc:sldChg chg="del">
        <pc:chgData name="bfjghod Goh" userId="17a83449cc180f75" providerId="LiveId" clId="{0D8DCCCB-B740-0243-A441-E3321632B440}" dt="2019-07-11T03:29:51.865" v="1144" actId="2696"/>
        <pc:sldMkLst>
          <pc:docMk/>
          <pc:sldMk cId="4207505353" sldId="479"/>
        </pc:sldMkLst>
      </pc:sldChg>
      <pc:sldChg chg="addSp delSp modSp mod setBg">
        <pc:chgData name="bfjghod Goh" userId="17a83449cc180f75" providerId="LiveId" clId="{0D8DCCCB-B740-0243-A441-E3321632B440}" dt="2019-07-11T03:30:46.079" v="1149" actId="26606"/>
        <pc:sldMkLst>
          <pc:docMk/>
          <pc:sldMk cId="1459884329" sldId="480"/>
        </pc:sldMkLst>
        <pc:spChg chg="mod">
          <ac:chgData name="bfjghod Goh" userId="17a83449cc180f75" providerId="LiveId" clId="{0D8DCCCB-B740-0243-A441-E3321632B440}" dt="2019-07-11T03:30:39.698" v="1148" actId="26606"/>
          <ac:spMkLst>
            <pc:docMk/>
            <pc:sldMk cId="1459884329" sldId="480"/>
            <ac:spMk id="2" creationId="{00000000-0000-0000-0000-000000000000}"/>
          </ac:spMkLst>
        </pc:spChg>
        <pc:spChg chg="del mod">
          <ac:chgData name="bfjghod Goh" userId="17a83449cc180f75" providerId="LiveId" clId="{0D8DCCCB-B740-0243-A441-E3321632B440}" dt="2019-07-11T03:30:39.698" v="1148" actId="26606"/>
          <ac:spMkLst>
            <pc:docMk/>
            <pc:sldMk cId="1459884329" sldId="480"/>
            <ac:spMk id="3" creationId="{00000000-0000-0000-0000-000000000000}"/>
          </ac:spMkLst>
        </pc:spChg>
        <pc:spChg chg="add del">
          <ac:chgData name="bfjghod Goh" userId="17a83449cc180f75" providerId="LiveId" clId="{0D8DCCCB-B740-0243-A441-E3321632B440}" dt="2019-07-11T03:30:46.079" v="1149" actId="26606"/>
          <ac:spMkLst>
            <pc:docMk/>
            <pc:sldMk cId="1459884329" sldId="480"/>
            <ac:spMk id="10" creationId="{46C2E80F-49A6-4372-B103-219D417A55ED}"/>
          </ac:spMkLst>
        </pc:spChg>
        <pc:spChg chg="add">
          <ac:chgData name="bfjghod Goh" userId="17a83449cc180f75" providerId="LiveId" clId="{0D8DCCCB-B740-0243-A441-E3321632B440}" dt="2019-07-11T03:30:46.079" v="1149" actId="26606"/>
          <ac:spMkLst>
            <pc:docMk/>
            <pc:sldMk cId="1459884329" sldId="480"/>
            <ac:spMk id="15" creationId="{46C2E80F-49A6-4372-B103-219D417A55ED}"/>
          </ac:spMkLst>
        </pc:spChg>
        <pc:graphicFrameChg chg="add mod modGraphic">
          <ac:chgData name="bfjghod Goh" userId="17a83449cc180f75" providerId="LiveId" clId="{0D8DCCCB-B740-0243-A441-E3321632B440}" dt="2019-07-11T03:30:46.079" v="1149" actId="26606"/>
          <ac:graphicFrameMkLst>
            <pc:docMk/>
            <pc:sldMk cId="1459884329" sldId="480"/>
            <ac:graphicFrameMk id="5" creationId="{FA061685-F1E4-4C32-807D-7A8F26AFB232}"/>
          </ac:graphicFrameMkLst>
        </pc:graphicFrameChg>
      </pc:sldChg>
      <pc:sldChg chg="del">
        <pc:chgData name="bfjghod Goh" userId="17a83449cc180f75" providerId="LiveId" clId="{0D8DCCCB-B740-0243-A441-E3321632B440}" dt="2019-07-11T03:21:02.705" v="637" actId="2696"/>
        <pc:sldMkLst>
          <pc:docMk/>
          <pc:sldMk cId="254851246" sldId="481"/>
        </pc:sldMkLst>
      </pc:sldChg>
      <pc:sldChg chg="del">
        <pc:chgData name="bfjghod Goh" userId="17a83449cc180f75" providerId="LiveId" clId="{0D8DCCCB-B740-0243-A441-E3321632B440}" dt="2019-07-11T03:30:10.409" v="1147" actId="2696"/>
        <pc:sldMkLst>
          <pc:docMk/>
          <pc:sldMk cId="4165781891" sldId="482"/>
        </pc:sldMkLst>
      </pc:sldChg>
      <pc:sldChg chg="addSp delSp modSp mod setBg">
        <pc:chgData name="bfjghod Goh" userId="17a83449cc180f75" providerId="LiveId" clId="{0D8DCCCB-B740-0243-A441-E3321632B440}" dt="2019-07-11T02:43:12.405" v="118" actId="26606"/>
        <pc:sldMkLst>
          <pc:docMk/>
          <pc:sldMk cId="2758282008" sldId="483"/>
        </pc:sldMkLst>
        <pc:spChg chg="mod">
          <ac:chgData name="bfjghod Goh" userId="17a83449cc180f75" providerId="LiveId" clId="{0D8DCCCB-B740-0243-A441-E3321632B440}" dt="2019-07-11T02:43:12.405" v="118" actId="26606"/>
          <ac:spMkLst>
            <pc:docMk/>
            <pc:sldMk cId="2758282008" sldId="483"/>
            <ac:spMk id="2" creationId="{00000000-0000-0000-0000-000000000000}"/>
          </ac:spMkLst>
        </pc:spChg>
        <pc:spChg chg="mod">
          <ac:chgData name="bfjghod Goh" userId="17a83449cc180f75" providerId="LiveId" clId="{0D8DCCCB-B740-0243-A441-E3321632B440}" dt="2019-07-11T02:43:12.405" v="118" actId="26606"/>
          <ac:spMkLst>
            <pc:docMk/>
            <pc:sldMk cId="2758282008" sldId="483"/>
            <ac:spMk id="3" creationId="{00000000-0000-0000-0000-000000000000}"/>
          </ac:spMkLst>
        </pc:spChg>
        <pc:spChg chg="del">
          <ac:chgData name="bfjghod Goh" userId="17a83449cc180f75" providerId="LiveId" clId="{0D8DCCCB-B740-0243-A441-E3321632B440}" dt="2019-07-11T02:43:02.091" v="117" actId="478"/>
          <ac:spMkLst>
            <pc:docMk/>
            <pc:sldMk cId="2758282008" sldId="483"/>
            <ac:spMk id="5" creationId="{E3037C2B-87BC-D54F-9317-F1C6B9924D52}"/>
          </ac:spMkLst>
        </pc:spChg>
        <pc:spChg chg="add">
          <ac:chgData name="bfjghod Goh" userId="17a83449cc180f75" providerId="LiveId" clId="{0D8DCCCB-B740-0243-A441-E3321632B440}" dt="2019-07-11T02:43:12.405" v="118" actId="26606"/>
          <ac:spMkLst>
            <pc:docMk/>
            <pc:sldMk cId="2758282008" sldId="483"/>
            <ac:spMk id="9" creationId="{867D4867-5BA7-4462-B2F6-A23F4A622AA7}"/>
          </ac:spMkLst>
        </pc:spChg>
        <pc:picChg chg="mod">
          <ac:chgData name="bfjghod Goh" userId="17a83449cc180f75" providerId="LiveId" clId="{0D8DCCCB-B740-0243-A441-E3321632B440}" dt="2019-07-11T02:43:12.405" v="118" actId="26606"/>
          <ac:picMkLst>
            <pc:docMk/>
            <pc:sldMk cId="2758282008" sldId="483"/>
            <ac:picMk id="4" creationId="{4EDDE48C-064B-FE43-9B42-F9960983C8AF}"/>
          </ac:picMkLst>
        </pc:picChg>
      </pc:sldChg>
      <pc:sldChg chg="modSp del modAnim">
        <pc:chgData name="bfjghod Goh" userId="17a83449cc180f75" providerId="LiveId" clId="{0D8DCCCB-B740-0243-A441-E3321632B440}" dt="2019-07-11T02:45:02.514" v="169" actId="2696"/>
        <pc:sldMkLst>
          <pc:docMk/>
          <pc:sldMk cId="164430851" sldId="484"/>
        </pc:sldMkLst>
        <pc:spChg chg="mod">
          <ac:chgData name="bfjghod Goh" userId="17a83449cc180f75" providerId="LiveId" clId="{0D8DCCCB-B740-0243-A441-E3321632B440}" dt="2019-07-11T02:44:30.612" v="163" actId="27636"/>
          <ac:spMkLst>
            <pc:docMk/>
            <pc:sldMk cId="164430851" sldId="484"/>
            <ac:spMk id="3" creationId="{00000000-0000-0000-0000-000000000000}"/>
          </ac:spMkLst>
        </pc:spChg>
        <pc:spChg chg="mod">
          <ac:chgData name="bfjghod Goh" userId="17a83449cc180f75" providerId="LiveId" clId="{0D8DCCCB-B740-0243-A441-E3321632B440}" dt="2019-07-11T02:43:49.675" v="120"/>
          <ac:spMkLst>
            <pc:docMk/>
            <pc:sldMk cId="164430851" sldId="484"/>
            <ac:spMk id="4" creationId="{CC42CA2C-4E7B-AE46-B51D-025FFCE88D70}"/>
          </ac:spMkLst>
        </pc:spChg>
        <pc:spChg chg="mod">
          <ac:chgData name="bfjghod Goh" userId="17a83449cc180f75" providerId="LiveId" clId="{0D8DCCCB-B740-0243-A441-E3321632B440}" dt="2019-07-11T02:44:30.615" v="164" actId="27636"/>
          <ac:spMkLst>
            <pc:docMk/>
            <pc:sldMk cId="164430851" sldId="484"/>
            <ac:spMk id="6" creationId="{EC6A1523-C36C-704C-AF67-98D288DEF1F3}"/>
          </ac:spMkLst>
        </pc:spChg>
      </pc:sldChg>
      <pc:sldChg chg="addSp delSp modSp mod setBg">
        <pc:chgData name="bfjghod Goh" userId="17a83449cc180f75" providerId="LiveId" clId="{0D8DCCCB-B740-0243-A441-E3321632B440}" dt="2019-07-11T02:45:18.026" v="172" actId="26606"/>
        <pc:sldMkLst>
          <pc:docMk/>
          <pc:sldMk cId="1720247132" sldId="485"/>
        </pc:sldMkLst>
        <pc:spChg chg="del mod">
          <ac:chgData name="bfjghod Goh" userId="17a83449cc180f75" providerId="LiveId" clId="{0D8DCCCB-B740-0243-A441-E3321632B440}" dt="2019-07-11T02:45:13.621" v="171"/>
          <ac:spMkLst>
            <pc:docMk/>
            <pc:sldMk cId="1720247132" sldId="485"/>
            <ac:spMk id="2" creationId="{00000000-0000-0000-0000-000000000000}"/>
          </ac:spMkLst>
        </pc:spChg>
        <pc:spChg chg="add">
          <ac:chgData name="bfjghod Goh" userId="17a83449cc180f75" providerId="LiveId" clId="{0D8DCCCB-B740-0243-A441-E3321632B440}" dt="2019-07-11T02:45:18.026" v="172" actId="26606"/>
          <ac:spMkLst>
            <pc:docMk/>
            <pc:sldMk cId="1720247132" sldId="485"/>
            <ac:spMk id="72" creationId="{867D4867-5BA7-4462-B2F6-A23F4A622AA7}"/>
          </ac:spMkLst>
        </pc:spChg>
        <pc:spChg chg="mod">
          <ac:chgData name="bfjghod Goh" userId="17a83449cc180f75" providerId="LiveId" clId="{0D8DCCCB-B740-0243-A441-E3321632B440}" dt="2019-07-11T02:45:18.026" v="172" actId="26606"/>
          <ac:spMkLst>
            <pc:docMk/>
            <pc:sldMk cId="1720247132" sldId="485"/>
            <ac:spMk id="52226" creationId="{00000000-0000-0000-0000-000000000000}"/>
          </ac:spMkLst>
        </pc:spChg>
        <pc:spChg chg="mod">
          <ac:chgData name="bfjghod Goh" userId="17a83449cc180f75" providerId="LiveId" clId="{0D8DCCCB-B740-0243-A441-E3321632B440}" dt="2019-07-11T02:45:18.026" v="172" actId="26606"/>
          <ac:spMkLst>
            <pc:docMk/>
            <pc:sldMk cId="1720247132" sldId="485"/>
            <ac:spMk id="52227" creationId="{00000000-0000-0000-0000-000000000000}"/>
          </ac:spMkLst>
        </pc:spChg>
        <pc:picChg chg="add mod">
          <ac:chgData name="bfjghod Goh" userId="17a83449cc180f75" providerId="LiveId" clId="{0D8DCCCB-B740-0243-A441-E3321632B440}" dt="2019-07-11T02:45:18.026" v="172" actId="26606"/>
          <ac:picMkLst>
            <pc:docMk/>
            <pc:sldMk cId="1720247132" sldId="485"/>
            <ac:picMk id="6" creationId="{756AC0E2-0CC1-D143-9145-EF12CB24504B}"/>
          </ac:picMkLst>
        </pc:picChg>
        <pc:picChg chg="del">
          <ac:chgData name="bfjghod Goh" userId="17a83449cc180f75" providerId="LiveId" clId="{0D8DCCCB-B740-0243-A441-E3321632B440}" dt="2019-07-11T02:45:10.757" v="170"/>
          <ac:picMkLst>
            <pc:docMk/>
            <pc:sldMk cId="1720247132" sldId="485"/>
            <ac:picMk id="52228" creationId="{00000000-0000-0000-0000-000000000000}"/>
          </ac:picMkLst>
        </pc:picChg>
      </pc:sldChg>
      <pc:sldChg chg="addSp modSp mod setBg">
        <pc:chgData name="bfjghod Goh" userId="17a83449cc180f75" providerId="LiveId" clId="{0D8DCCCB-B740-0243-A441-E3321632B440}" dt="2019-07-11T02:45:54.445" v="230" actId="26606"/>
        <pc:sldMkLst>
          <pc:docMk/>
          <pc:sldMk cId="1555696329" sldId="486"/>
        </pc:sldMkLst>
        <pc:spChg chg="mod">
          <ac:chgData name="bfjghod Goh" userId="17a83449cc180f75" providerId="LiveId" clId="{0D8DCCCB-B740-0243-A441-E3321632B440}" dt="2019-07-11T02:45:54.445" v="230" actId="26606"/>
          <ac:spMkLst>
            <pc:docMk/>
            <pc:sldMk cId="1555696329" sldId="486"/>
            <ac:spMk id="4" creationId="{B33E17F7-22C2-DF4B-A34B-730EB74BC626}"/>
          </ac:spMkLst>
        </pc:spChg>
        <pc:spChg chg="mod">
          <ac:chgData name="bfjghod Goh" userId="17a83449cc180f75" providerId="LiveId" clId="{0D8DCCCB-B740-0243-A441-E3321632B440}" dt="2019-07-11T02:45:54.445" v="230" actId="26606"/>
          <ac:spMkLst>
            <pc:docMk/>
            <pc:sldMk cId="1555696329" sldId="486"/>
            <ac:spMk id="5" creationId="{2BDF862A-445B-1349-9921-FB42F7F1FC7B}"/>
          </ac:spMkLst>
        </pc:spChg>
        <pc:spChg chg="add">
          <ac:chgData name="bfjghod Goh" userId="17a83449cc180f75" providerId="LiveId" clId="{0D8DCCCB-B740-0243-A441-E3321632B440}" dt="2019-07-11T02:45:54.445" v="230" actId="26606"/>
          <ac:spMkLst>
            <pc:docMk/>
            <pc:sldMk cId="1555696329" sldId="486"/>
            <ac:spMk id="10" creationId="{559AE206-7EBA-4D33-8BC9-9D8158553F0E}"/>
          </ac:spMkLst>
        </pc:spChg>
        <pc:spChg chg="add">
          <ac:chgData name="bfjghod Goh" userId="17a83449cc180f75" providerId="LiveId" clId="{0D8DCCCB-B740-0243-A441-E3321632B440}" dt="2019-07-11T02:45:54.445" v="230" actId="26606"/>
          <ac:spMkLst>
            <pc:docMk/>
            <pc:sldMk cId="1555696329" sldId="486"/>
            <ac:spMk id="12" creationId="{6437D937-A7F1-4011-92B4-328E5BE1B166}"/>
          </ac:spMkLst>
        </pc:spChg>
        <pc:spChg chg="add">
          <ac:chgData name="bfjghod Goh" userId="17a83449cc180f75" providerId="LiveId" clId="{0D8DCCCB-B740-0243-A441-E3321632B440}" dt="2019-07-11T02:45:54.445" v="230" actId="26606"/>
          <ac:spMkLst>
            <pc:docMk/>
            <pc:sldMk cId="1555696329" sldId="486"/>
            <ac:spMk id="14" creationId="{B672F332-AF08-46C6-94F0-77684310D7B7}"/>
          </ac:spMkLst>
        </pc:spChg>
        <pc:spChg chg="add">
          <ac:chgData name="bfjghod Goh" userId="17a83449cc180f75" providerId="LiveId" clId="{0D8DCCCB-B740-0243-A441-E3321632B440}" dt="2019-07-11T02:45:54.445" v="230" actId="26606"/>
          <ac:spMkLst>
            <pc:docMk/>
            <pc:sldMk cId="1555696329" sldId="486"/>
            <ac:spMk id="16" creationId="{34244EF8-D73A-40E1-BE73-D46E6B4B04ED}"/>
          </ac:spMkLst>
        </pc:spChg>
        <pc:spChg chg="add">
          <ac:chgData name="bfjghod Goh" userId="17a83449cc180f75" providerId="LiveId" clId="{0D8DCCCB-B740-0243-A441-E3321632B440}" dt="2019-07-11T02:45:54.445" v="230" actId="26606"/>
          <ac:spMkLst>
            <pc:docMk/>
            <pc:sldMk cId="1555696329" sldId="486"/>
            <ac:spMk id="18" creationId="{AB84D7E8-4ECB-42D7-ADBF-01689B0F24AE}"/>
          </ac:spMkLst>
        </pc:spChg>
        <pc:cxnChg chg="add">
          <ac:chgData name="bfjghod Goh" userId="17a83449cc180f75" providerId="LiveId" clId="{0D8DCCCB-B740-0243-A441-E3321632B440}" dt="2019-07-11T02:45:54.445" v="230" actId="26606"/>
          <ac:cxnSpMkLst>
            <pc:docMk/>
            <pc:sldMk cId="1555696329" sldId="486"/>
            <ac:cxnSpMk id="20" creationId="{9E8E38ED-369A-44C2-B635-0BED0E48A6E8}"/>
          </ac:cxnSpMkLst>
        </pc:cxnChg>
      </pc:sldChg>
      <pc:sldChg chg="addSp delSp modSp mod setBg">
        <pc:chgData name="bfjghod Goh" userId="17a83449cc180f75" providerId="LiveId" clId="{0D8DCCCB-B740-0243-A441-E3321632B440}" dt="2019-07-11T02:46:08.821" v="231" actId="26606"/>
        <pc:sldMkLst>
          <pc:docMk/>
          <pc:sldMk cId="1450880328" sldId="487"/>
        </pc:sldMkLst>
        <pc:spChg chg="mod">
          <ac:chgData name="bfjghod Goh" userId="17a83449cc180f75" providerId="LiveId" clId="{0D8DCCCB-B740-0243-A441-E3321632B440}" dt="2019-07-11T02:46:08.821" v="231" actId="26606"/>
          <ac:spMkLst>
            <pc:docMk/>
            <pc:sldMk cId="1450880328" sldId="487"/>
            <ac:spMk id="4" creationId="{2E2841FA-EB80-FC47-8276-581E45FD80D9}"/>
          </ac:spMkLst>
        </pc:spChg>
        <pc:spChg chg="del mod">
          <ac:chgData name="bfjghod Goh" userId="17a83449cc180f75" providerId="LiveId" clId="{0D8DCCCB-B740-0243-A441-E3321632B440}" dt="2019-07-11T02:46:08.821" v="231" actId="26606"/>
          <ac:spMkLst>
            <pc:docMk/>
            <pc:sldMk cId="1450880328" sldId="487"/>
            <ac:spMk id="5" creationId="{7D5CB206-15E0-7A4C-9C72-3993D0CC9F8C}"/>
          </ac:spMkLst>
        </pc:spChg>
        <pc:spChg chg="add">
          <ac:chgData name="bfjghod Goh" userId="17a83449cc180f75" providerId="LiveId" clId="{0D8DCCCB-B740-0243-A441-E3321632B440}" dt="2019-07-11T02:46:08.821" v="231" actId="26606"/>
          <ac:spMkLst>
            <pc:docMk/>
            <pc:sldMk cId="1450880328" sldId="487"/>
            <ac:spMk id="12" creationId="{46C2E80F-49A6-4372-B103-219D417A55ED}"/>
          </ac:spMkLst>
        </pc:spChg>
        <pc:graphicFrameChg chg="add">
          <ac:chgData name="bfjghod Goh" userId="17a83449cc180f75" providerId="LiveId" clId="{0D8DCCCB-B740-0243-A441-E3321632B440}" dt="2019-07-11T02:46:08.821" v="231" actId="26606"/>
          <ac:graphicFrameMkLst>
            <pc:docMk/>
            <pc:sldMk cId="1450880328" sldId="487"/>
            <ac:graphicFrameMk id="7" creationId="{CD7BEE88-46C0-438A-9EA5-E88FD5F8BF10}"/>
          </ac:graphicFrameMkLst>
        </pc:graphicFrameChg>
      </pc:sldChg>
      <pc:sldChg chg="addSp delSp modSp mod setBg">
        <pc:chgData name="bfjghod Goh" userId="17a83449cc180f75" providerId="LiveId" clId="{0D8DCCCB-B740-0243-A441-E3321632B440}" dt="2019-07-11T02:46:24.925" v="232" actId="26606"/>
        <pc:sldMkLst>
          <pc:docMk/>
          <pc:sldMk cId="3036662931" sldId="488"/>
        </pc:sldMkLst>
        <pc:spChg chg="mod">
          <ac:chgData name="bfjghod Goh" userId="17a83449cc180f75" providerId="LiveId" clId="{0D8DCCCB-B740-0243-A441-E3321632B440}" dt="2019-07-11T02:46:24.925" v="232" actId="26606"/>
          <ac:spMkLst>
            <pc:docMk/>
            <pc:sldMk cId="3036662931" sldId="488"/>
            <ac:spMk id="2" creationId="{7B1CA6C5-3F9B-4D4C-9672-27DD9F13D244}"/>
          </ac:spMkLst>
        </pc:spChg>
        <pc:spChg chg="del mod">
          <ac:chgData name="bfjghod Goh" userId="17a83449cc180f75" providerId="LiveId" clId="{0D8DCCCB-B740-0243-A441-E3321632B440}" dt="2019-07-11T02:46:24.925" v="232" actId="26606"/>
          <ac:spMkLst>
            <pc:docMk/>
            <pc:sldMk cId="3036662931" sldId="488"/>
            <ac:spMk id="3" creationId="{FF91151A-DDCE-FA47-A5C1-AC84F10F0B2D}"/>
          </ac:spMkLst>
        </pc:spChg>
        <pc:spChg chg="add">
          <ac:chgData name="bfjghod Goh" userId="17a83449cc180f75" providerId="LiveId" clId="{0D8DCCCB-B740-0243-A441-E3321632B440}" dt="2019-07-11T02:46:24.925" v="232" actId="26606"/>
          <ac:spMkLst>
            <pc:docMk/>
            <pc:sldMk cId="3036662931" sldId="488"/>
            <ac:spMk id="10" creationId="{46C2E80F-49A6-4372-B103-219D417A55ED}"/>
          </ac:spMkLst>
        </pc:spChg>
        <pc:graphicFrameChg chg="add">
          <ac:chgData name="bfjghod Goh" userId="17a83449cc180f75" providerId="LiveId" clId="{0D8DCCCB-B740-0243-A441-E3321632B440}" dt="2019-07-11T02:46:24.925" v="232" actId="26606"/>
          <ac:graphicFrameMkLst>
            <pc:docMk/>
            <pc:sldMk cId="3036662931" sldId="488"/>
            <ac:graphicFrameMk id="5" creationId="{B972A5B4-A449-4A72-99C9-3D43B38487F9}"/>
          </ac:graphicFrameMkLst>
        </pc:graphicFrameChg>
      </pc:sldChg>
      <pc:sldChg chg="modSp">
        <pc:chgData name="bfjghod Goh" userId="17a83449cc180f75" providerId="LiveId" clId="{0D8DCCCB-B740-0243-A441-E3321632B440}" dt="2019-07-11T02:31:45.926" v="11" actId="27636"/>
        <pc:sldMkLst>
          <pc:docMk/>
          <pc:sldMk cId="4258374897" sldId="489"/>
        </pc:sldMkLst>
        <pc:spChg chg="mod">
          <ac:chgData name="bfjghod Goh" userId="17a83449cc180f75" providerId="LiveId" clId="{0D8DCCCB-B740-0243-A441-E3321632B440}" dt="2019-07-11T02:31:45.926" v="11" actId="27636"/>
          <ac:spMkLst>
            <pc:docMk/>
            <pc:sldMk cId="4258374897" sldId="489"/>
            <ac:spMk id="4" creationId="{139A73AE-D1BD-814C-8633-6A5BCDB32A80}"/>
          </ac:spMkLst>
        </pc:spChg>
      </pc:sldChg>
      <pc:sldChg chg="del">
        <pc:chgData name="bfjghod Goh" userId="17a83449cc180f75" providerId="LiveId" clId="{0D8DCCCB-B740-0243-A441-E3321632B440}" dt="2019-07-11T02:46:46.429" v="233" actId="2696"/>
        <pc:sldMkLst>
          <pc:docMk/>
          <pc:sldMk cId="1138387440" sldId="490"/>
        </pc:sldMkLst>
      </pc:sldChg>
      <pc:sldChg chg="modSp">
        <pc:chgData name="bfjghod Goh" userId="17a83449cc180f75" providerId="LiveId" clId="{0D8DCCCB-B740-0243-A441-E3321632B440}" dt="2019-07-11T02:48:07.048" v="235" actId="14100"/>
        <pc:sldMkLst>
          <pc:docMk/>
          <pc:sldMk cId="363762710" sldId="491"/>
        </pc:sldMkLst>
        <pc:spChg chg="mod">
          <ac:chgData name="bfjghod Goh" userId="17a83449cc180f75" providerId="LiveId" clId="{0D8DCCCB-B740-0243-A441-E3321632B440}" dt="2019-07-11T02:31:45.972" v="12" actId="27636"/>
          <ac:spMkLst>
            <pc:docMk/>
            <pc:sldMk cId="363762710" sldId="491"/>
            <ac:spMk id="2" creationId="{55021D95-9867-D741-A400-A66E5DAE6F54}"/>
          </ac:spMkLst>
        </pc:spChg>
        <pc:picChg chg="mod">
          <ac:chgData name="bfjghod Goh" userId="17a83449cc180f75" providerId="LiveId" clId="{0D8DCCCB-B740-0243-A441-E3321632B440}" dt="2019-07-11T02:48:07.048" v="235" actId="14100"/>
          <ac:picMkLst>
            <pc:docMk/>
            <pc:sldMk cId="363762710" sldId="491"/>
            <ac:picMk id="4" creationId="{38B023C4-5B36-8D48-8E17-95ABA0AF4E3B}"/>
          </ac:picMkLst>
        </pc:picChg>
      </pc:sldChg>
      <pc:sldChg chg="addSp modSp mod setBg">
        <pc:chgData name="bfjghod Goh" userId="17a83449cc180f75" providerId="LiveId" clId="{0D8DCCCB-B740-0243-A441-E3321632B440}" dt="2019-07-11T02:49:06.800" v="237" actId="26606"/>
        <pc:sldMkLst>
          <pc:docMk/>
          <pc:sldMk cId="3165132013" sldId="492"/>
        </pc:sldMkLst>
        <pc:spChg chg="mod">
          <ac:chgData name="bfjghod Goh" userId="17a83449cc180f75" providerId="LiveId" clId="{0D8DCCCB-B740-0243-A441-E3321632B440}" dt="2019-07-11T02:49:06.800" v="237" actId="26606"/>
          <ac:spMkLst>
            <pc:docMk/>
            <pc:sldMk cId="3165132013" sldId="492"/>
            <ac:spMk id="4" creationId="{AF2C9885-8D65-764B-9A20-55557C789CDE}"/>
          </ac:spMkLst>
        </pc:spChg>
        <pc:spChg chg="mod">
          <ac:chgData name="bfjghod Goh" userId="17a83449cc180f75" providerId="LiveId" clId="{0D8DCCCB-B740-0243-A441-E3321632B440}" dt="2019-07-11T02:49:06.800" v="237" actId="26606"/>
          <ac:spMkLst>
            <pc:docMk/>
            <pc:sldMk cId="3165132013" sldId="492"/>
            <ac:spMk id="5" creationId="{EB32200C-50BF-5040-AF36-62719938C057}"/>
          </ac:spMkLst>
        </pc:spChg>
        <pc:spChg chg="add">
          <ac:chgData name="bfjghod Goh" userId="17a83449cc180f75" providerId="LiveId" clId="{0D8DCCCB-B740-0243-A441-E3321632B440}" dt="2019-07-11T02:49:06.800" v="237" actId="26606"/>
          <ac:spMkLst>
            <pc:docMk/>
            <pc:sldMk cId="3165132013" sldId="492"/>
            <ac:spMk id="10" creationId="{559AE206-7EBA-4D33-8BC9-9D8158553F0E}"/>
          </ac:spMkLst>
        </pc:spChg>
        <pc:spChg chg="add">
          <ac:chgData name="bfjghod Goh" userId="17a83449cc180f75" providerId="LiveId" clId="{0D8DCCCB-B740-0243-A441-E3321632B440}" dt="2019-07-11T02:49:06.800" v="237" actId="26606"/>
          <ac:spMkLst>
            <pc:docMk/>
            <pc:sldMk cId="3165132013" sldId="492"/>
            <ac:spMk id="12" creationId="{6437D937-A7F1-4011-92B4-328E5BE1B166}"/>
          </ac:spMkLst>
        </pc:spChg>
        <pc:spChg chg="add">
          <ac:chgData name="bfjghod Goh" userId="17a83449cc180f75" providerId="LiveId" clId="{0D8DCCCB-B740-0243-A441-E3321632B440}" dt="2019-07-11T02:49:06.800" v="237" actId="26606"/>
          <ac:spMkLst>
            <pc:docMk/>
            <pc:sldMk cId="3165132013" sldId="492"/>
            <ac:spMk id="14" creationId="{B672F332-AF08-46C6-94F0-77684310D7B7}"/>
          </ac:spMkLst>
        </pc:spChg>
        <pc:spChg chg="add">
          <ac:chgData name="bfjghod Goh" userId="17a83449cc180f75" providerId="LiveId" clId="{0D8DCCCB-B740-0243-A441-E3321632B440}" dt="2019-07-11T02:49:06.800" v="237" actId="26606"/>
          <ac:spMkLst>
            <pc:docMk/>
            <pc:sldMk cId="3165132013" sldId="492"/>
            <ac:spMk id="16" creationId="{34244EF8-D73A-40E1-BE73-D46E6B4B04ED}"/>
          </ac:spMkLst>
        </pc:spChg>
        <pc:spChg chg="add">
          <ac:chgData name="bfjghod Goh" userId="17a83449cc180f75" providerId="LiveId" clId="{0D8DCCCB-B740-0243-A441-E3321632B440}" dt="2019-07-11T02:49:06.800" v="237" actId="26606"/>
          <ac:spMkLst>
            <pc:docMk/>
            <pc:sldMk cId="3165132013" sldId="492"/>
            <ac:spMk id="18" creationId="{AB84D7E8-4ECB-42D7-ADBF-01689B0F24AE}"/>
          </ac:spMkLst>
        </pc:spChg>
        <pc:cxnChg chg="add">
          <ac:chgData name="bfjghod Goh" userId="17a83449cc180f75" providerId="LiveId" clId="{0D8DCCCB-B740-0243-A441-E3321632B440}" dt="2019-07-11T02:49:06.800" v="237" actId="26606"/>
          <ac:cxnSpMkLst>
            <pc:docMk/>
            <pc:sldMk cId="3165132013" sldId="492"/>
            <ac:cxnSpMk id="20" creationId="{9E8E38ED-369A-44C2-B635-0BED0E48A6E8}"/>
          </ac:cxnSpMkLst>
        </pc:cxnChg>
      </pc:sldChg>
      <pc:sldChg chg="modSp">
        <pc:chgData name="bfjghod Goh" userId="17a83449cc180f75" providerId="LiveId" clId="{0D8DCCCB-B740-0243-A441-E3321632B440}" dt="2019-07-11T02:49:53.888" v="275" actId="1037"/>
        <pc:sldMkLst>
          <pc:docMk/>
          <pc:sldMk cId="3408988396" sldId="493"/>
        </pc:sldMkLst>
        <pc:picChg chg="mod">
          <ac:chgData name="bfjghod Goh" userId="17a83449cc180f75" providerId="LiveId" clId="{0D8DCCCB-B740-0243-A441-E3321632B440}" dt="2019-07-11T02:49:53.888" v="275" actId="1037"/>
          <ac:picMkLst>
            <pc:docMk/>
            <pc:sldMk cId="3408988396" sldId="493"/>
            <ac:picMk id="9" creationId="{D101AE43-4368-8946-82F4-CABE4EDF0A45}"/>
          </ac:picMkLst>
        </pc:picChg>
      </pc:sldChg>
      <pc:sldChg chg="addSp delSp modSp mod setBg">
        <pc:chgData name="bfjghod Goh" userId="17a83449cc180f75" providerId="LiveId" clId="{0D8DCCCB-B740-0243-A441-E3321632B440}" dt="2019-07-11T02:50:46.666" v="276" actId="26606"/>
        <pc:sldMkLst>
          <pc:docMk/>
          <pc:sldMk cId="767131481" sldId="494"/>
        </pc:sldMkLst>
        <pc:spChg chg="mod">
          <ac:chgData name="bfjghod Goh" userId="17a83449cc180f75" providerId="LiveId" clId="{0D8DCCCB-B740-0243-A441-E3321632B440}" dt="2019-07-11T02:50:46.666" v="276" actId="26606"/>
          <ac:spMkLst>
            <pc:docMk/>
            <pc:sldMk cId="767131481" sldId="494"/>
            <ac:spMk id="2" creationId="{C380CDFA-7CE1-714A-AAFB-640A8E81D76C}"/>
          </ac:spMkLst>
        </pc:spChg>
        <pc:spChg chg="del">
          <ac:chgData name="bfjghod Goh" userId="17a83449cc180f75" providerId="LiveId" clId="{0D8DCCCB-B740-0243-A441-E3321632B440}" dt="2019-07-11T02:50:46.666" v="276" actId="26606"/>
          <ac:spMkLst>
            <pc:docMk/>
            <pc:sldMk cId="767131481" sldId="494"/>
            <ac:spMk id="3" creationId="{105360E3-324F-EC49-84A7-D312BCA36D6D}"/>
          </ac:spMkLst>
        </pc:spChg>
        <pc:spChg chg="add">
          <ac:chgData name="bfjghod Goh" userId="17a83449cc180f75" providerId="LiveId" clId="{0D8DCCCB-B740-0243-A441-E3321632B440}" dt="2019-07-11T02:50:46.666" v="276" actId="26606"/>
          <ac:spMkLst>
            <pc:docMk/>
            <pc:sldMk cId="767131481" sldId="494"/>
            <ac:spMk id="10" creationId="{46C2E80F-49A6-4372-B103-219D417A55ED}"/>
          </ac:spMkLst>
        </pc:spChg>
        <pc:graphicFrameChg chg="add">
          <ac:chgData name="bfjghod Goh" userId="17a83449cc180f75" providerId="LiveId" clId="{0D8DCCCB-B740-0243-A441-E3321632B440}" dt="2019-07-11T02:50:46.666" v="276" actId="26606"/>
          <ac:graphicFrameMkLst>
            <pc:docMk/>
            <pc:sldMk cId="767131481" sldId="494"/>
            <ac:graphicFrameMk id="5" creationId="{00BAFD13-C88B-4FBB-8392-D27BEAD4956A}"/>
          </ac:graphicFrameMkLst>
        </pc:graphicFrameChg>
      </pc:sldChg>
      <pc:sldChg chg="addSp delSp modSp mod setBg">
        <pc:chgData name="bfjghod Goh" userId="17a83449cc180f75" providerId="LiveId" clId="{0D8DCCCB-B740-0243-A441-E3321632B440}" dt="2019-07-11T02:51:28.312" v="283" actId="26606"/>
        <pc:sldMkLst>
          <pc:docMk/>
          <pc:sldMk cId="120321303" sldId="495"/>
        </pc:sldMkLst>
        <pc:spChg chg="add del">
          <ac:chgData name="bfjghod Goh" userId="17a83449cc180f75" providerId="LiveId" clId="{0D8DCCCB-B740-0243-A441-E3321632B440}" dt="2019-07-11T02:51:27.253" v="280" actId="26606"/>
          <ac:spMkLst>
            <pc:docMk/>
            <pc:sldMk cId="120321303" sldId="495"/>
            <ac:spMk id="72" creationId="{B8D412AD-9CF4-4510-97DC-34D6CC830887}"/>
          </ac:spMkLst>
        </pc:spChg>
        <pc:spChg chg="mod">
          <ac:chgData name="bfjghod Goh" userId="17a83449cc180f75" providerId="LiveId" clId="{0D8DCCCB-B740-0243-A441-E3321632B440}" dt="2019-07-11T02:51:28.312" v="283" actId="26606"/>
          <ac:spMkLst>
            <pc:docMk/>
            <pc:sldMk cId="120321303" sldId="495"/>
            <ac:spMk id="55298" creationId="{00000000-0000-0000-0000-000000000000}"/>
          </ac:spMkLst>
        </pc:spChg>
        <pc:spChg chg="mod">
          <ac:chgData name="bfjghod Goh" userId="17a83449cc180f75" providerId="LiveId" clId="{0D8DCCCB-B740-0243-A441-E3321632B440}" dt="2019-07-11T02:51:28.312" v="283" actId="26606"/>
          <ac:spMkLst>
            <pc:docMk/>
            <pc:sldMk cId="120321303" sldId="495"/>
            <ac:spMk id="55299" creationId="{00000000-0000-0000-0000-000000000000}"/>
          </ac:spMkLst>
        </pc:spChg>
        <pc:spChg chg="add del">
          <ac:chgData name="bfjghod Goh" userId="17a83449cc180f75" providerId="LiveId" clId="{0D8DCCCB-B740-0243-A441-E3321632B440}" dt="2019-07-11T02:51:28.301" v="282" actId="26606"/>
          <ac:spMkLst>
            <pc:docMk/>
            <pc:sldMk cId="120321303" sldId="495"/>
            <ac:spMk id="55301" creationId="{B8D412AD-9CF4-4510-97DC-34D6CC830887}"/>
          </ac:spMkLst>
        </pc:spChg>
        <pc:spChg chg="add">
          <ac:chgData name="bfjghod Goh" userId="17a83449cc180f75" providerId="LiveId" clId="{0D8DCCCB-B740-0243-A441-E3321632B440}" dt="2019-07-11T02:51:28.312" v="283" actId="26606"/>
          <ac:spMkLst>
            <pc:docMk/>
            <pc:sldMk cId="120321303" sldId="495"/>
            <ac:spMk id="55303" creationId="{B8D412AD-9CF4-4510-97DC-34D6CC830887}"/>
          </ac:spMkLst>
        </pc:spChg>
        <pc:graphicFrameChg chg="mod modGraphic">
          <ac:chgData name="bfjghod Goh" userId="17a83449cc180f75" providerId="LiveId" clId="{0D8DCCCB-B740-0243-A441-E3321632B440}" dt="2019-07-11T02:51:28.312" v="283" actId="26606"/>
          <ac:graphicFrameMkLst>
            <pc:docMk/>
            <pc:sldMk cId="120321303" sldId="495"/>
            <ac:graphicFrameMk id="2" creationId="{CEBF991D-3541-EB47-93E7-AE2883921E19}"/>
          </ac:graphicFrameMkLst>
        </pc:graphicFrameChg>
      </pc:sldChg>
      <pc:sldChg chg="addSp modSp mod setBg">
        <pc:chgData name="bfjghod Goh" userId="17a83449cc180f75" providerId="LiveId" clId="{0D8DCCCB-B740-0243-A441-E3321632B440}" dt="2019-07-11T02:53:21.513" v="300" actId="26606"/>
        <pc:sldMkLst>
          <pc:docMk/>
          <pc:sldMk cId="2760534266" sldId="496"/>
        </pc:sldMkLst>
        <pc:spChg chg="mod">
          <ac:chgData name="bfjghod Goh" userId="17a83449cc180f75" providerId="LiveId" clId="{0D8DCCCB-B740-0243-A441-E3321632B440}" dt="2019-07-11T02:53:21.513" v="300" actId="26606"/>
          <ac:spMkLst>
            <pc:docMk/>
            <pc:sldMk cId="2760534266" sldId="496"/>
            <ac:spMk id="4" creationId="{BB83663A-C610-2C4F-8433-5362A703829B}"/>
          </ac:spMkLst>
        </pc:spChg>
        <pc:spChg chg="mod">
          <ac:chgData name="bfjghod Goh" userId="17a83449cc180f75" providerId="LiveId" clId="{0D8DCCCB-B740-0243-A441-E3321632B440}" dt="2019-07-11T02:53:21.513" v="300" actId="26606"/>
          <ac:spMkLst>
            <pc:docMk/>
            <pc:sldMk cId="2760534266" sldId="496"/>
            <ac:spMk id="5" creationId="{DBBB4AAF-BB94-1C45-B4F4-CB862FC3ABB7}"/>
          </ac:spMkLst>
        </pc:spChg>
        <pc:spChg chg="add">
          <ac:chgData name="bfjghod Goh" userId="17a83449cc180f75" providerId="LiveId" clId="{0D8DCCCB-B740-0243-A441-E3321632B440}" dt="2019-07-11T02:53:21.513" v="300" actId="26606"/>
          <ac:spMkLst>
            <pc:docMk/>
            <pc:sldMk cId="2760534266" sldId="496"/>
            <ac:spMk id="10" creationId="{559AE206-7EBA-4D33-8BC9-9D8158553F0E}"/>
          </ac:spMkLst>
        </pc:spChg>
        <pc:spChg chg="add">
          <ac:chgData name="bfjghod Goh" userId="17a83449cc180f75" providerId="LiveId" clId="{0D8DCCCB-B740-0243-A441-E3321632B440}" dt="2019-07-11T02:53:21.513" v="300" actId="26606"/>
          <ac:spMkLst>
            <pc:docMk/>
            <pc:sldMk cId="2760534266" sldId="496"/>
            <ac:spMk id="12" creationId="{6437D937-A7F1-4011-92B4-328E5BE1B166}"/>
          </ac:spMkLst>
        </pc:spChg>
        <pc:spChg chg="add">
          <ac:chgData name="bfjghod Goh" userId="17a83449cc180f75" providerId="LiveId" clId="{0D8DCCCB-B740-0243-A441-E3321632B440}" dt="2019-07-11T02:53:21.513" v="300" actId="26606"/>
          <ac:spMkLst>
            <pc:docMk/>
            <pc:sldMk cId="2760534266" sldId="496"/>
            <ac:spMk id="14" creationId="{B672F332-AF08-46C6-94F0-77684310D7B7}"/>
          </ac:spMkLst>
        </pc:spChg>
        <pc:spChg chg="add">
          <ac:chgData name="bfjghod Goh" userId="17a83449cc180f75" providerId="LiveId" clId="{0D8DCCCB-B740-0243-A441-E3321632B440}" dt="2019-07-11T02:53:21.513" v="300" actId="26606"/>
          <ac:spMkLst>
            <pc:docMk/>
            <pc:sldMk cId="2760534266" sldId="496"/>
            <ac:spMk id="16" creationId="{34244EF8-D73A-40E1-BE73-D46E6B4B04ED}"/>
          </ac:spMkLst>
        </pc:spChg>
        <pc:spChg chg="add">
          <ac:chgData name="bfjghod Goh" userId="17a83449cc180f75" providerId="LiveId" clId="{0D8DCCCB-B740-0243-A441-E3321632B440}" dt="2019-07-11T02:53:21.513" v="300" actId="26606"/>
          <ac:spMkLst>
            <pc:docMk/>
            <pc:sldMk cId="2760534266" sldId="496"/>
            <ac:spMk id="18" creationId="{AB84D7E8-4ECB-42D7-ADBF-01689B0F24AE}"/>
          </ac:spMkLst>
        </pc:spChg>
        <pc:cxnChg chg="add">
          <ac:chgData name="bfjghod Goh" userId="17a83449cc180f75" providerId="LiveId" clId="{0D8DCCCB-B740-0243-A441-E3321632B440}" dt="2019-07-11T02:53:21.513" v="300" actId="26606"/>
          <ac:cxnSpMkLst>
            <pc:docMk/>
            <pc:sldMk cId="2760534266" sldId="496"/>
            <ac:cxnSpMk id="20" creationId="{9E8E38ED-369A-44C2-B635-0BED0E48A6E8}"/>
          </ac:cxnSpMkLst>
        </pc:cxnChg>
      </pc:sldChg>
      <pc:sldChg chg="addSp delSp modSp mod setBg">
        <pc:chgData name="bfjghod Goh" userId="17a83449cc180f75" providerId="LiveId" clId="{0D8DCCCB-B740-0243-A441-E3321632B440}" dt="2019-07-11T02:53:30.654" v="301" actId="26606"/>
        <pc:sldMkLst>
          <pc:docMk/>
          <pc:sldMk cId="2366614680" sldId="497"/>
        </pc:sldMkLst>
        <pc:spChg chg="mod">
          <ac:chgData name="bfjghod Goh" userId="17a83449cc180f75" providerId="LiveId" clId="{0D8DCCCB-B740-0243-A441-E3321632B440}" dt="2019-07-11T02:53:30.654" v="301" actId="26606"/>
          <ac:spMkLst>
            <pc:docMk/>
            <pc:sldMk cId="2366614680" sldId="497"/>
            <ac:spMk id="6" creationId="{6F387C08-3543-9144-AB2E-FB4F1A3B8E8D}"/>
          </ac:spMkLst>
        </pc:spChg>
        <pc:spChg chg="del">
          <ac:chgData name="bfjghod Goh" userId="17a83449cc180f75" providerId="LiveId" clId="{0D8DCCCB-B740-0243-A441-E3321632B440}" dt="2019-07-11T02:53:30.654" v="301" actId="26606"/>
          <ac:spMkLst>
            <pc:docMk/>
            <pc:sldMk cId="2366614680" sldId="497"/>
            <ac:spMk id="7" creationId="{FC94FEB0-6EF0-8745-A530-AB5C034BE929}"/>
          </ac:spMkLst>
        </pc:spChg>
        <pc:spChg chg="add">
          <ac:chgData name="bfjghod Goh" userId="17a83449cc180f75" providerId="LiveId" clId="{0D8DCCCB-B740-0243-A441-E3321632B440}" dt="2019-07-11T02:53:30.654" v="301" actId="26606"/>
          <ac:spMkLst>
            <pc:docMk/>
            <pc:sldMk cId="2366614680" sldId="497"/>
            <ac:spMk id="14" creationId="{46C2E80F-49A6-4372-B103-219D417A55ED}"/>
          </ac:spMkLst>
        </pc:spChg>
        <pc:graphicFrameChg chg="add">
          <ac:chgData name="bfjghod Goh" userId="17a83449cc180f75" providerId="LiveId" clId="{0D8DCCCB-B740-0243-A441-E3321632B440}" dt="2019-07-11T02:53:30.654" v="301" actId="26606"/>
          <ac:graphicFrameMkLst>
            <pc:docMk/>
            <pc:sldMk cId="2366614680" sldId="497"/>
            <ac:graphicFrameMk id="9" creationId="{49E0A250-7457-462B-9682-372FC3321407}"/>
          </ac:graphicFrameMkLst>
        </pc:graphicFrameChg>
      </pc:sldChg>
      <pc:sldChg chg="modSp del modAnim">
        <pc:chgData name="bfjghod Goh" userId="17a83449cc180f75" providerId="LiveId" clId="{0D8DCCCB-B740-0243-A441-E3321632B440}" dt="2019-07-11T03:03:09.847" v="370" actId="2696"/>
        <pc:sldMkLst>
          <pc:docMk/>
          <pc:sldMk cId="1375994310" sldId="498"/>
        </pc:sldMkLst>
        <pc:spChg chg="mod">
          <ac:chgData name="bfjghod Goh" userId="17a83449cc180f75" providerId="LiveId" clId="{0D8DCCCB-B740-0243-A441-E3321632B440}" dt="2019-07-11T02:59:50" v="331"/>
          <ac:spMkLst>
            <pc:docMk/>
            <pc:sldMk cId="1375994310" sldId="498"/>
            <ac:spMk id="2" creationId="{00000000-0000-0000-0000-000000000000}"/>
          </ac:spMkLst>
        </pc:spChg>
        <pc:spChg chg="mod">
          <ac:chgData name="bfjghod Goh" userId="17a83449cc180f75" providerId="LiveId" clId="{0D8DCCCB-B740-0243-A441-E3321632B440}" dt="2019-07-11T03:03:00.384" v="362"/>
          <ac:spMkLst>
            <pc:docMk/>
            <pc:sldMk cId="1375994310" sldId="498"/>
            <ac:spMk id="3" creationId="{00000000-0000-0000-0000-000000000000}"/>
          </ac:spMkLst>
        </pc:spChg>
      </pc:sldChg>
      <pc:sldChg chg="addSp modSp mod setBg">
        <pc:chgData name="bfjghod Goh" userId="17a83449cc180f75" providerId="LiveId" clId="{0D8DCCCB-B740-0243-A441-E3321632B440}" dt="2019-07-11T03:10:45.909" v="540" actId="26606"/>
        <pc:sldMkLst>
          <pc:docMk/>
          <pc:sldMk cId="4290132119" sldId="499"/>
        </pc:sldMkLst>
        <pc:spChg chg="mod">
          <ac:chgData name="bfjghod Goh" userId="17a83449cc180f75" providerId="LiveId" clId="{0D8DCCCB-B740-0243-A441-E3321632B440}" dt="2019-07-11T03:10:45.909" v="540" actId="26606"/>
          <ac:spMkLst>
            <pc:docMk/>
            <pc:sldMk cId="4290132119" sldId="499"/>
            <ac:spMk id="2" creationId="{25D877AC-A3F1-D944-8159-F5830BCD8E39}"/>
          </ac:spMkLst>
        </pc:spChg>
        <pc:spChg chg="mod ord">
          <ac:chgData name="bfjghod Goh" userId="17a83449cc180f75" providerId="LiveId" clId="{0D8DCCCB-B740-0243-A441-E3321632B440}" dt="2019-07-11T03:10:45.909" v="540" actId="26606"/>
          <ac:spMkLst>
            <pc:docMk/>
            <pc:sldMk cId="4290132119" sldId="499"/>
            <ac:spMk id="3" creationId="{371C41F3-D07C-7D44-A3FE-AC6607D458E7}"/>
          </ac:spMkLst>
        </pc:spChg>
        <pc:spChg chg="add">
          <ac:chgData name="bfjghod Goh" userId="17a83449cc180f75" providerId="LiveId" clId="{0D8DCCCB-B740-0243-A441-E3321632B440}" dt="2019-07-11T03:10:45.909" v="540" actId="26606"/>
          <ac:spMkLst>
            <pc:docMk/>
            <pc:sldMk cId="4290132119" sldId="499"/>
            <ac:spMk id="10" creationId="{6166C6D1-23AC-49C4-BA07-238E4E9F8CEB}"/>
          </ac:spMkLst>
        </pc:spChg>
        <pc:spChg chg="add">
          <ac:chgData name="bfjghod Goh" userId="17a83449cc180f75" providerId="LiveId" clId="{0D8DCCCB-B740-0243-A441-E3321632B440}" dt="2019-07-11T03:10:45.909" v="540" actId="26606"/>
          <ac:spMkLst>
            <pc:docMk/>
            <pc:sldMk cId="4290132119" sldId="499"/>
            <ac:spMk id="12" creationId="{B775CD93-9DF2-48CB-9F57-1BCA9A46C7FA}"/>
          </ac:spMkLst>
        </pc:spChg>
        <pc:spChg chg="add">
          <ac:chgData name="bfjghod Goh" userId="17a83449cc180f75" providerId="LiveId" clId="{0D8DCCCB-B740-0243-A441-E3321632B440}" dt="2019-07-11T03:10:45.909" v="540" actId="26606"/>
          <ac:spMkLst>
            <pc:docMk/>
            <pc:sldMk cId="4290132119" sldId="499"/>
            <ac:spMk id="14" creationId="{E186B68C-84BC-4A6E-99D1-EE87483C1349}"/>
          </ac:spMkLst>
        </pc:spChg>
        <pc:spChg chg="add">
          <ac:chgData name="bfjghod Goh" userId="17a83449cc180f75" providerId="LiveId" clId="{0D8DCCCB-B740-0243-A441-E3321632B440}" dt="2019-07-11T03:10:45.909" v="540" actId="26606"/>
          <ac:spMkLst>
            <pc:docMk/>
            <pc:sldMk cId="4290132119" sldId="499"/>
            <ac:spMk id="16" creationId="{1C091803-41C2-48E0-9228-5148460C7479}"/>
          </ac:spMkLst>
        </pc:spChg>
        <pc:picChg chg="mod">
          <ac:chgData name="bfjghod Goh" userId="17a83449cc180f75" providerId="LiveId" clId="{0D8DCCCB-B740-0243-A441-E3321632B440}" dt="2019-07-11T03:10:45.909" v="540" actId="26606"/>
          <ac:picMkLst>
            <pc:docMk/>
            <pc:sldMk cId="4290132119" sldId="499"/>
            <ac:picMk id="5" creationId="{74CEAB9E-04E9-144C-80D5-E8D688CC7931}"/>
          </ac:picMkLst>
        </pc:picChg>
      </pc:sldChg>
      <pc:sldChg chg="addSp modSp mod setBg">
        <pc:chgData name="bfjghod Goh" userId="17a83449cc180f75" providerId="LiveId" clId="{0D8DCCCB-B740-0243-A441-E3321632B440}" dt="2019-07-11T03:11:16.502" v="541" actId="26606"/>
        <pc:sldMkLst>
          <pc:docMk/>
          <pc:sldMk cId="527514728" sldId="502"/>
        </pc:sldMkLst>
        <pc:spChg chg="mod">
          <ac:chgData name="bfjghod Goh" userId="17a83449cc180f75" providerId="LiveId" clId="{0D8DCCCB-B740-0243-A441-E3321632B440}" dt="2019-07-11T03:11:16.502" v="541" actId="26606"/>
          <ac:spMkLst>
            <pc:docMk/>
            <pc:sldMk cId="527514728" sldId="502"/>
            <ac:spMk id="4" creationId="{BCF8B713-CCAF-8245-8B75-C394FA32DDE1}"/>
          </ac:spMkLst>
        </pc:spChg>
        <pc:spChg chg="mod">
          <ac:chgData name="bfjghod Goh" userId="17a83449cc180f75" providerId="LiveId" clId="{0D8DCCCB-B740-0243-A441-E3321632B440}" dt="2019-07-11T03:11:16.502" v="541" actId="26606"/>
          <ac:spMkLst>
            <pc:docMk/>
            <pc:sldMk cId="527514728" sldId="502"/>
            <ac:spMk id="5" creationId="{99BBD973-D910-314C-BC16-83B530CCBE9A}"/>
          </ac:spMkLst>
        </pc:spChg>
        <pc:spChg chg="add">
          <ac:chgData name="bfjghod Goh" userId="17a83449cc180f75" providerId="LiveId" clId="{0D8DCCCB-B740-0243-A441-E3321632B440}" dt="2019-07-11T03:11:16.502" v="541" actId="26606"/>
          <ac:spMkLst>
            <pc:docMk/>
            <pc:sldMk cId="527514728" sldId="502"/>
            <ac:spMk id="10" creationId="{559AE206-7EBA-4D33-8BC9-9D8158553F0E}"/>
          </ac:spMkLst>
        </pc:spChg>
        <pc:spChg chg="add">
          <ac:chgData name="bfjghod Goh" userId="17a83449cc180f75" providerId="LiveId" clId="{0D8DCCCB-B740-0243-A441-E3321632B440}" dt="2019-07-11T03:11:16.502" v="541" actId="26606"/>
          <ac:spMkLst>
            <pc:docMk/>
            <pc:sldMk cId="527514728" sldId="502"/>
            <ac:spMk id="12" creationId="{6437D937-A7F1-4011-92B4-328E5BE1B166}"/>
          </ac:spMkLst>
        </pc:spChg>
        <pc:spChg chg="add">
          <ac:chgData name="bfjghod Goh" userId="17a83449cc180f75" providerId="LiveId" clId="{0D8DCCCB-B740-0243-A441-E3321632B440}" dt="2019-07-11T03:11:16.502" v="541" actId="26606"/>
          <ac:spMkLst>
            <pc:docMk/>
            <pc:sldMk cId="527514728" sldId="502"/>
            <ac:spMk id="14" creationId="{B672F332-AF08-46C6-94F0-77684310D7B7}"/>
          </ac:spMkLst>
        </pc:spChg>
        <pc:spChg chg="add">
          <ac:chgData name="bfjghod Goh" userId="17a83449cc180f75" providerId="LiveId" clId="{0D8DCCCB-B740-0243-A441-E3321632B440}" dt="2019-07-11T03:11:16.502" v="541" actId="26606"/>
          <ac:spMkLst>
            <pc:docMk/>
            <pc:sldMk cId="527514728" sldId="502"/>
            <ac:spMk id="16" creationId="{34244EF8-D73A-40E1-BE73-D46E6B4B04ED}"/>
          </ac:spMkLst>
        </pc:spChg>
        <pc:spChg chg="add">
          <ac:chgData name="bfjghod Goh" userId="17a83449cc180f75" providerId="LiveId" clId="{0D8DCCCB-B740-0243-A441-E3321632B440}" dt="2019-07-11T03:11:16.502" v="541" actId="26606"/>
          <ac:spMkLst>
            <pc:docMk/>
            <pc:sldMk cId="527514728" sldId="502"/>
            <ac:spMk id="18" creationId="{AB84D7E8-4ECB-42D7-ADBF-01689B0F24AE}"/>
          </ac:spMkLst>
        </pc:spChg>
        <pc:cxnChg chg="add">
          <ac:chgData name="bfjghod Goh" userId="17a83449cc180f75" providerId="LiveId" clId="{0D8DCCCB-B740-0243-A441-E3321632B440}" dt="2019-07-11T03:11:16.502" v="541" actId="26606"/>
          <ac:cxnSpMkLst>
            <pc:docMk/>
            <pc:sldMk cId="527514728" sldId="502"/>
            <ac:cxnSpMk id="20" creationId="{9E8E38ED-369A-44C2-B635-0BED0E48A6E8}"/>
          </ac:cxnSpMkLst>
        </pc:cxnChg>
      </pc:sldChg>
      <pc:sldChg chg="modSp">
        <pc:chgData name="bfjghod Goh" userId="17a83449cc180f75" providerId="LiveId" clId="{0D8DCCCB-B740-0243-A441-E3321632B440}" dt="2019-07-11T03:14:27.958" v="554" actId="1076"/>
        <pc:sldMkLst>
          <pc:docMk/>
          <pc:sldMk cId="2783336585" sldId="503"/>
        </pc:sldMkLst>
        <pc:spChg chg="mod">
          <ac:chgData name="bfjghod Goh" userId="17a83449cc180f75" providerId="LiveId" clId="{0D8DCCCB-B740-0243-A441-E3321632B440}" dt="2019-07-11T02:31:46.111" v="15" actId="27636"/>
          <ac:spMkLst>
            <pc:docMk/>
            <pc:sldMk cId="2783336585" sldId="503"/>
            <ac:spMk id="3" creationId="{00000000-0000-0000-0000-000000000000}"/>
          </ac:spMkLst>
        </pc:spChg>
        <pc:spChg chg="mod">
          <ac:chgData name="bfjghod Goh" userId="17a83449cc180f75" providerId="LiveId" clId="{0D8DCCCB-B740-0243-A441-E3321632B440}" dt="2019-07-11T03:14:27.958" v="554" actId="1076"/>
          <ac:spMkLst>
            <pc:docMk/>
            <pc:sldMk cId="2783336585" sldId="503"/>
            <ac:spMk id="7" creationId="{0BC6117C-C11D-E443-B0BB-37BFBD723FD4}"/>
          </ac:spMkLst>
        </pc:spChg>
      </pc:sldChg>
      <pc:sldChg chg="addSp modSp mod setBg">
        <pc:chgData name="bfjghod Goh" userId="17a83449cc180f75" providerId="LiveId" clId="{0D8DCCCB-B740-0243-A441-E3321632B440}" dt="2019-07-11T03:16:25.342" v="585" actId="26606"/>
        <pc:sldMkLst>
          <pc:docMk/>
          <pc:sldMk cId="1824752736" sldId="504"/>
        </pc:sldMkLst>
        <pc:spChg chg="mod">
          <ac:chgData name="bfjghod Goh" userId="17a83449cc180f75" providerId="LiveId" clId="{0D8DCCCB-B740-0243-A441-E3321632B440}" dt="2019-07-11T03:16:25.342" v="585" actId="26606"/>
          <ac:spMkLst>
            <pc:docMk/>
            <pc:sldMk cId="1824752736" sldId="504"/>
            <ac:spMk id="4" creationId="{DB37F71D-1FB6-5C40-B850-18078E6DF9AF}"/>
          </ac:spMkLst>
        </pc:spChg>
        <pc:spChg chg="mod">
          <ac:chgData name="bfjghod Goh" userId="17a83449cc180f75" providerId="LiveId" clId="{0D8DCCCB-B740-0243-A441-E3321632B440}" dt="2019-07-11T03:16:25.342" v="585" actId="26606"/>
          <ac:spMkLst>
            <pc:docMk/>
            <pc:sldMk cId="1824752736" sldId="504"/>
            <ac:spMk id="5" creationId="{9EA024BE-84B0-1349-9CF4-1B027CE467E6}"/>
          </ac:spMkLst>
        </pc:spChg>
        <pc:spChg chg="add">
          <ac:chgData name="bfjghod Goh" userId="17a83449cc180f75" providerId="LiveId" clId="{0D8DCCCB-B740-0243-A441-E3321632B440}" dt="2019-07-11T03:16:25.342" v="585" actId="26606"/>
          <ac:spMkLst>
            <pc:docMk/>
            <pc:sldMk cId="1824752736" sldId="504"/>
            <ac:spMk id="10" creationId="{559AE206-7EBA-4D33-8BC9-9D8158553F0E}"/>
          </ac:spMkLst>
        </pc:spChg>
        <pc:spChg chg="add">
          <ac:chgData name="bfjghod Goh" userId="17a83449cc180f75" providerId="LiveId" clId="{0D8DCCCB-B740-0243-A441-E3321632B440}" dt="2019-07-11T03:16:25.342" v="585" actId="26606"/>
          <ac:spMkLst>
            <pc:docMk/>
            <pc:sldMk cId="1824752736" sldId="504"/>
            <ac:spMk id="12" creationId="{6437D937-A7F1-4011-92B4-328E5BE1B166}"/>
          </ac:spMkLst>
        </pc:spChg>
        <pc:spChg chg="add">
          <ac:chgData name="bfjghod Goh" userId="17a83449cc180f75" providerId="LiveId" clId="{0D8DCCCB-B740-0243-A441-E3321632B440}" dt="2019-07-11T03:16:25.342" v="585" actId="26606"/>
          <ac:spMkLst>
            <pc:docMk/>
            <pc:sldMk cId="1824752736" sldId="504"/>
            <ac:spMk id="14" creationId="{B672F332-AF08-46C6-94F0-77684310D7B7}"/>
          </ac:spMkLst>
        </pc:spChg>
        <pc:spChg chg="add">
          <ac:chgData name="bfjghod Goh" userId="17a83449cc180f75" providerId="LiveId" clId="{0D8DCCCB-B740-0243-A441-E3321632B440}" dt="2019-07-11T03:16:25.342" v="585" actId="26606"/>
          <ac:spMkLst>
            <pc:docMk/>
            <pc:sldMk cId="1824752736" sldId="504"/>
            <ac:spMk id="16" creationId="{34244EF8-D73A-40E1-BE73-D46E6B4B04ED}"/>
          </ac:spMkLst>
        </pc:spChg>
        <pc:spChg chg="add">
          <ac:chgData name="bfjghod Goh" userId="17a83449cc180f75" providerId="LiveId" clId="{0D8DCCCB-B740-0243-A441-E3321632B440}" dt="2019-07-11T03:16:25.342" v="585" actId="26606"/>
          <ac:spMkLst>
            <pc:docMk/>
            <pc:sldMk cId="1824752736" sldId="504"/>
            <ac:spMk id="18" creationId="{AB84D7E8-4ECB-42D7-ADBF-01689B0F24AE}"/>
          </ac:spMkLst>
        </pc:spChg>
        <pc:cxnChg chg="add">
          <ac:chgData name="bfjghod Goh" userId="17a83449cc180f75" providerId="LiveId" clId="{0D8DCCCB-B740-0243-A441-E3321632B440}" dt="2019-07-11T03:16:25.342" v="585" actId="26606"/>
          <ac:cxnSpMkLst>
            <pc:docMk/>
            <pc:sldMk cId="1824752736" sldId="504"/>
            <ac:cxnSpMk id="20" creationId="{9E8E38ED-369A-44C2-B635-0BED0E48A6E8}"/>
          </ac:cxnSpMkLst>
        </pc:cxnChg>
      </pc:sldChg>
      <pc:sldChg chg="modSp del modAnim">
        <pc:chgData name="bfjghod Goh" userId="17a83449cc180f75" providerId="LiveId" clId="{0D8DCCCB-B740-0243-A441-E3321632B440}" dt="2019-07-11T03:26:41.535" v="1003" actId="2696"/>
        <pc:sldMkLst>
          <pc:docMk/>
          <pc:sldMk cId="234156018" sldId="505"/>
        </pc:sldMkLst>
        <pc:spChg chg="mod">
          <ac:chgData name="bfjghod Goh" userId="17a83449cc180f75" providerId="LiveId" clId="{0D8DCCCB-B740-0243-A441-E3321632B440}" dt="2019-07-11T03:25:16.460" v="693" actId="20577"/>
          <ac:spMkLst>
            <pc:docMk/>
            <pc:sldMk cId="234156018" sldId="505"/>
            <ac:spMk id="3" creationId="{00000000-0000-0000-0000-000000000000}"/>
          </ac:spMkLst>
        </pc:spChg>
      </pc:sldChg>
      <pc:sldChg chg="delSp modSp del">
        <pc:chgData name="bfjghod Goh" userId="17a83449cc180f75" providerId="LiveId" clId="{0D8DCCCB-B740-0243-A441-E3321632B440}" dt="2019-07-11T03:28:13.204" v="1070" actId="2696"/>
        <pc:sldMkLst>
          <pc:docMk/>
          <pc:sldMk cId="4233685189" sldId="506"/>
        </pc:sldMkLst>
        <pc:spChg chg="mod">
          <ac:chgData name="bfjghod Goh" userId="17a83449cc180f75" providerId="LiveId" clId="{0D8DCCCB-B740-0243-A441-E3321632B440}" dt="2019-07-11T03:27:31.667" v="1016"/>
          <ac:spMkLst>
            <pc:docMk/>
            <pc:sldMk cId="4233685189" sldId="506"/>
            <ac:spMk id="4" creationId="{889A0C80-84FA-D747-A773-3EBD9DBA5B36}"/>
          </ac:spMkLst>
        </pc:spChg>
        <pc:spChg chg="del mod">
          <ac:chgData name="bfjghod Goh" userId="17a83449cc180f75" providerId="LiveId" clId="{0D8DCCCB-B740-0243-A441-E3321632B440}" dt="2019-07-11T03:27:57.967" v="1065" actId="478"/>
          <ac:spMkLst>
            <pc:docMk/>
            <pc:sldMk cId="4233685189" sldId="506"/>
            <ac:spMk id="7" creationId="{CCB10513-0F28-0C4E-9B72-A6988174B46F}"/>
          </ac:spMkLst>
        </pc:spChg>
        <pc:picChg chg="del">
          <ac:chgData name="bfjghod Goh" userId="17a83449cc180f75" providerId="LiveId" clId="{0D8DCCCB-B740-0243-A441-E3321632B440}" dt="2019-07-11T03:28:02.818" v="1066"/>
          <ac:picMkLst>
            <pc:docMk/>
            <pc:sldMk cId="4233685189" sldId="506"/>
            <ac:picMk id="6" creationId="{ECE1BBF7-E2A8-8D4B-83D7-81E4DF1D20BD}"/>
          </ac:picMkLst>
        </pc:picChg>
      </pc:sldChg>
      <pc:sldChg chg="addSp delSp modSp mod setBg">
        <pc:chgData name="bfjghod Goh" userId="17a83449cc180f75" providerId="LiveId" clId="{0D8DCCCB-B740-0243-A441-E3321632B440}" dt="2019-07-11T03:24:28.868" v="687" actId="26606"/>
        <pc:sldMkLst>
          <pc:docMk/>
          <pc:sldMk cId="2087894419" sldId="507"/>
        </pc:sldMkLst>
        <pc:spChg chg="add">
          <ac:chgData name="bfjghod Goh" userId="17a83449cc180f75" providerId="LiveId" clId="{0D8DCCCB-B740-0243-A441-E3321632B440}" dt="2019-07-11T03:24:28.868" v="687" actId="26606"/>
          <ac:spMkLst>
            <pc:docMk/>
            <pc:sldMk cId="2087894419" sldId="507"/>
            <ac:spMk id="74" creationId="{46C2E80F-49A6-4372-B103-219D417A55ED}"/>
          </ac:spMkLst>
        </pc:spChg>
        <pc:spChg chg="mod">
          <ac:chgData name="bfjghod Goh" userId="17a83449cc180f75" providerId="LiveId" clId="{0D8DCCCB-B740-0243-A441-E3321632B440}" dt="2019-07-11T03:24:28.868" v="687" actId="26606"/>
          <ac:spMkLst>
            <pc:docMk/>
            <pc:sldMk cId="2087894419" sldId="507"/>
            <ac:spMk id="94210" creationId="{00000000-0000-0000-0000-000000000000}"/>
          </ac:spMkLst>
        </pc:spChg>
        <pc:spChg chg="del">
          <ac:chgData name="bfjghod Goh" userId="17a83449cc180f75" providerId="LiveId" clId="{0D8DCCCB-B740-0243-A441-E3321632B440}" dt="2019-07-11T03:24:28.868" v="687" actId="26606"/>
          <ac:spMkLst>
            <pc:docMk/>
            <pc:sldMk cId="2087894419" sldId="507"/>
            <ac:spMk id="94211" creationId="{00000000-0000-0000-0000-000000000000}"/>
          </ac:spMkLst>
        </pc:spChg>
        <pc:graphicFrameChg chg="add">
          <ac:chgData name="bfjghod Goh" userId="17a83449cc180f75" providerId="LiveId" clId="{0D8DCCCB-B740-0243-A441-E3321632B440}" dt="2019-07-11T03:24:28.868" v="687" actId="26606"/>
          <ac:graphicFrameMkLst>
            <pc:docMk/>
            <pc:sldMk cId="2087894419" sldId="507"/>
            <ac:graphicFrameMk id="94213" creationId="{FF171C96-F3A2-4193-8D8F-E88853B38BDB}"/>
          </ac:graphicFrameMkLst>
        </pc:graphicFrameChg>
      </pc:sldChg>
      <pc:sldChg chg="addSp modSp mod setBg">
        <pc:chgData name="bfjghod Goh" userId="17a83449cc180f75" providerId="LiveId" clId="{0D8DCCCB-B740-0243-A441-E3321632B440}" dt="2019-07-11T03:28:57.444" v="1075" actId="14100"/>
        <pc:sldMkLst>
          <pc:docMk/>
          <pc:sldMk cId="259716697" sldId="508"/>
        </pc:sldMkLst>
        <pc:spChg chg="add">
          <ac:chgData name="bfjghod Goh" userId="17a83449cc180f75" providerId="LiveId" clId="{0D8DCCCB-B740-0243-A441-E3321632B440}" dt="2019-07-11T03:28:36.109" v="1071" actId="26606"/>
          <ac:spMkLst>
            <pc:docMk/>
            <pc:sldMk cId="259716697" sldId="508"/>
            <ac:spMk id="72" creationId="{867D4867-5BA7-4462-B2F6-A23F4A622AA7}"/>
          </ac:spMkLst>
        </pc:spChg>
        <pc:spChg chg="mod">
          <ac:chgData name="bfjghod Goh" userId="17a83449cc180f75" providerId="LiveId" clId="{0D8DCCCB-B740-0243-A441-E3321632B440}" dt="2019-07-11T03:28:36.109" v="1071" actId="26606"/>
          <ac:spMkLst>
            <pc:docMk/>
            <pc:sldMk cId="259716697" sldId="508"/>
            <ac:spMk id="56322" creationId="{00000000-0000-0000-0000-000000000000}"/>
          </ac:spMkLst>
        </pc:spChg>
        <pc:spChg chg="mod">
          <ac:chgData name="bfjghod Goh" userId="17a83449cc180f75" providerId="LiveId" clId="{0D8DCCCB-B740-0243-A441-E3321632B440}" dt="2019-07-11T03:28:36.109" v="1071" actId="26606"/>
          <ac:spMkLst>
            <pc:docMk/>
            <pc:sldMk cId="259716697" sldId="508"/>
            <ac:spMk id="56323" creationId="{00000000-0000-0000-0000-000000000000}"/>
          </ac:spMkLst>
        </pc:spChg>
        <pc:picChg chg="mod modCrop">
          <ac:chgData name="bfjghod Goh" userId="17a83449cc180f75" providerId="LiveId" clId="{0D8DCCCB-B740-0243-A441-E3321632B440}" dt="2019-07-11T03:28:57.444" v="1075" actId="14100"/>
          <ac:picMkLst>
            <pc:docMk/>
            <pc:sldMk cId="259716697" sldId="508"/>
            <ac:picMk id="3" creationId="{2A28B0B3-238E-5546-91B2-0F89C2CE32F4}"/>
          </ac:picMkLst>
        </pc:picChg>
      </pc:sldChg>
      <pc:sldChg chg="addSp delSp modSp mod setBg">
        <pc:chgData name="bfjghod Goh" userId="17a83449cc180f75" providerId="LiveId" clId="{0D8DCCCB-B740-0243-A441-E3321632B440}" dt="2019-07-11T03:29:21.524" v="1079" actId="26606"/>
        <pc:sldMkLst>
          <pc:docMk/>
          <pc:sldMk cId="2902771406" sldId="509"/>
        </pc:sldMkLst>
        <pc:spChg chg="mod">
          <ac:chgData name="bfjghod Goh" userId="17a83449cc180f75" providerId="LiveId" clId="{0D8DCCCB-B740-0243-A441-E3321632B440}" dt="2019-07-11T03:29:21.524" v="1079" actId="26606"/>
          <ac:spMkLst>
            <pc:docMk/>
            <pc:sldMk cId="2902771406" sldId="509"/>
            <ac:spMk id="2" creationId="{F07C4B95-C043-D745-A2DA-40E5D75DDDC6}"/>
          </ac:spMkLst>
        </pc:spChg>
        <pc:spChg chg="mod">
          <ac:chgData name="bfjghod Goh" userId="17a83449cc180f75" providerId="LiveId" clId="{0D8DCCCB-B740-0243-A441-E3321632B440}" dt="2019-07-11T03:29:21.524" v="1079" actId="26606"/>
          <ac:spMkLst>
            <pc:docMk/>
            <pc:sldMk cId="2902771406" sldId="509"/>
            <ac:spMk id="3" creationId="{D96EE20D-CF66-DA46-BAC9-AAF84924C8CB}"/>
          </ac:spMkLst>
        </pc:spChg>
        <pc:spChg chg="del mod">
          <ac:chgData name="bfjghod Goh" userId="17a83449cc180f75" providerId="LiveId" clId="{0D8DCCCB-B740-0243-A441-E3321632B440}" dt="2019-07-11T03:29:13.700" v="1078"/>
          <ac:spMkLst>
            <pc:docMk/>
            <pc:sldMk cId="2902771406" sldId="509"/>
            <ac:spMk id="6" creationId="{BC12960D-3265-624B-98F5-EC2AC55340B6}"/>
          </ac:spMkLst>
        </pc:spChg>
        <pc:spChg chg="add">
          <ac:chgData name="bfjghod Goh" userId="17a83449cc180f75" providerId="LiveId" clId="{0D8DCCCB-B740-0243-A441-E3321632B440}" dt="2019-07-11T03:29:21.524" v="1079" actId="26606"/>
          <ac:spMkLst>
            <pc:docMk/>
            <pc:sldMk cId="2902771406" sldId="509"/>
            <ac:spMk id="10" creationId="{867D4867-5BA7-4462-B2F6-A23F4A622AA7}"/>
          </ac:spMkLst>
        </pc:spChg>
        <pc:picChg chg="mod">
          <ac:chgData name="bfjghod Goh" userId="17a83449cc180f75" providerId="LiveId" clId="{0D8DCCCB-B740-0243-A441-E3321632B440}" dt="2019-07-11T03:29:21.524" v="1079" actId="26606"/>
          <ac:picMkLst>
            <pc:docMk/>
            <pc:sldMk cId="2902771406" sldId="509"/>
            <ac:picMk id="5" creationId="{8AF56633-5DCB-2443-84BE-4B12FF12D5C6}"/>
          </ac:picMkLst>
        </pc:picChg>
      </pc:sldChg>
      <pc:sldChg chg="add del">
        <pc:chgData name="bfjghod Goh" userId="17a83449cc180f75" providerId="LiveId" clId="{0D8DCCCB-B740-0243-A441-E3321632B440}" dt="2019-07-11T02:32:31.335" v="30" actId="2696"/>
        <pc:sldMkLst>
          <pc:docMk/>
          <pc:sldMk cId="1651104948" sldId="510"/>
        </pc:sldMkLst>
      </pc:sldChg>
      <pc:sldChg chg="addSp modSp add mod setBg">
        <pc:chgData name="bfjghod Goh" userId="17a83449cc180f75" providerId="LiveId" clId="{0D8DCCCB-B740-0243-A441-E3321632B440}" dt="2019-07-11T02:40:58.568" v="93" actId="26606"/>
        <pc:sldMkLst>
          <pc:docMk/>
          <pc:sldMk cId="2717980395" sldId="510"/>
        </pc:sldMkLst>
        <pc:spChg chg="mod">
          <ac:chgData name="bfjghod Goh" userId="17a83449cc180f75" providerId="LiveId" clId="{0D8DCCCB-B740-0243-A441-E3321632B440}" dt="2019-07-11T02:40:58.568" v="93" actId="26606"/>
          <ac:spMkLst>
            <pc:docMk/>
            <pc:sldMk cId="2717980395" sldId="510"/>
            <ac:spMk id="2" creationId="{47866B02-875C-EB43-B5CD-AFF1DD942C62}"/>
          </ac:spMkLst>
        </pc:spChg>
        <pc:spChg chg="mod">
          <ac:chgData name="bfjghod Goh" userId="17a83449cc180f75" providerId="LiveId" clId="{0D8DCCCB-B740-0243-A441-E3321632B440}" dt="2019-07-11T02:40:58.568" v="93" actId="26606"/>
          <ac:spMkLst>
            <pc:docMk/>
            <pc:sldMk cId="2717980395" sldId="510"/>
            <ac:spMk id="3" creationId="{461BECDA-42E3-4043-BD1E-44ED18765466}"/>
          </ac:spMkLst>
        </pc:spChg>
        <pc:spChg chg="add">
          <ac:chgData name="bfjghod Goh" userId="17a83449cc180f75" providerId="LiveId" clId="{0D8DCCCB-B740-0243-A441-E3321632B440}" dt="2019-07-11T02:40:58.568" v="93" actId="26606"/>
          <ac:spMkLst>
            <pc:docMk/>
            <pc:sldMk cId="2717980395" sldId="510"/>
            <ac:spMk id="9" creationId="{867D4867-5BA7-4462-B2F6-A23F4A622AA7}"/>
          </ac:spMkLst>
        </pc:spChg>
        <pc:picChg chg="add">
          <ac:chgData name="bfjghod Goh" userId="17a83449cc180f75" providerId="LiveId" clId="{0D8DCCCB-B740-0243-A441-E3321632B440}" dt="2019-07-11T02:40:53.578" v="92"/>
          <ac:picMkLst>
            <pc:docMk/>
            <pc:sldMk cId="2717980395" sldId="510"/>
            <ac:picMk id="4" creationId="{AD688E3F-6CE8-9845-8ACF-41BFC1E52866}"/>
          </ac:picMkLst>
        </pc:picChg>
      </pc:sldChg>
      <pc:sldChg chg="addSp delSp modSp add mod setBg">
        <pc:chgData name="bfjghod Goh" userId="17a83449cc180f75" providerId="LiveId" clId="{0D8DCCCB-B740-0243-A441-E3321632B440}" dt="2019-07-11T02:44:14.156" v="143" actId="26606"/>
        <pc:sldMkLst>
          <pc:docMk/>
          <pc:sldMk cId="1766388076" sldId="511"/>
        </pc:sldMkLst>
        <pc:spChg chg="del">
          <ac:chgData name="bfjghod Goh" userId="17a83449cc180f75" providerId="LiveId" clId="{0D8DCCCB-B740-0243-A441-E3321632B440}" dt="2019-07-11T02:43:55.318" v="121"/>
          <ac:spMkLst>
            <pc:docMk/>
            <pc:sldMk cId="1766388076" sldId="511"/>
            <ac:spMk id="2" creationId="{A2F52BAF-756D-1243-B565-25271B646E97}"/>
          </ac:spMkLst>
        </pc:spChg>
        <pc:spChg chg="del">
          <ac:chgData name="bfjghod Goh" userId="17a83449cc180f75" providerId="LiveId" clId="{0D8DCCCB-B740-0243-A441-E3321632B440}" dt="2019-07-11T02:43:55.318" v="121"/>
          <ac:spMkLst>
            <pc:docMk/>
            <pc:sldMk cId="1766388076" sldId="511"/>
            <ac:spMk id="3" creationId="{AFE9B48A-05A4-8446-A451-5BE9E186F842}"/>
          </ac:spMkLst>
        </pc:spChg>
        <pc:spChg chg="del">
          <ac:chgData name="bfjghod Goh" userId="17a83449cc180f75" providerId="LiveId" clId="{0D8DCCCB-B740-0243-A441-E3321632B440}" dt="2019-07-11T02:43:55.318" v="121"/>
          <ac:spMkLst>
            <pc:docMk/>
            <pc:sldMk cId="1766388076" sldId="511"/>
            <ac:spMk id="4" creationId="{D5AF8A40-2980-7141-9A09-22AA9C9383AF}"/>
          </ac:spMkLst>
        </pc:spChg>
        <pc:spChg chg="del">
          <ac:chgData name="bfjghod Goh" userId="17a83449cc180f75" providerId="LiveId" clId="{0D8DCCCB-B740-0243-A441-E3321632B440}" dt="2019-07-11T02:43:55.318" v="121"/>
          <ac:spMkLst>
            <pc:docMk/>
            <pc:sldMk cId="1766388076" sldId="511"/>
            <ac:spMk id="5" creationId="{444A109A-43C6-9843-8F6A-9C262ADEE17F}"/>
          </ac:spMkLst>
        </pc:spChg>
        <pc:spChg chg="del">
          <ac:chgData name="bfjghod Goh" userId="17a83449cc180f75" providerId="LiveId" clId="{0D8DCCCB-B740-0243-A441-E3321632B440}" dt="2019-07-11T02:43:55.318" v="121"/>
          <ac:spMkLst>
            <pc:docMk/>
            <pc:sldMk cId="1766388076" sldId="511"/>
            <ac:spMk id="6" creationId="{0C0E8305-2580-7C4B-A8C1-4C29A808E0BF}"/>
          </ac:spMkLst>
        </pc:spChg>
        <pc:spChg chg="add mod">
          <ac:chgData name="bfjghod Goh" userId="17a83449cc180f75" providerId="LiveId" clId="{0D8DCCCB-B740-0243-A441-E3321632B440}" dt="2019-07-11T02:44:14.156" v="143" actId="26606"/>
          <ac:spMkLst>
            <pc:docMk/>
            <pc:sldMk cId="1766388076" sldId="511"/>
            <ac:spMk id="7" creationId="{C0BC22BA-8980-564D-A9A9-C93C873659CE}"/>
          </ac:spMkLst>
        </pc:spChg>
        <pc:spChg chg="add del mod">
          <ac:chgData name="bfjghod Goh" userId="17a83449cc180f75" providerId="LiveId" clId="{0D8DCCCB-B740-0243-A441-E3321632B440}" dt="2019-07-11T02:44:14.156" v="143" actId="26606"/>
          <ac:spMkLst>
            <pc:docMk/>
            <pc:sldMk cId="1766388076" sldId="511"/>
            <ac:spMk id="8" creationId="{CAFDFD82-4754-5840-A0B2-F4BD0DB93F13}"/>
          </ac:spMkLst>
        </pc:spChg>
        <pc:spChg chg="add">
          <ac:chgData name="bfjghod Goh" userId="17a83449cc180f75" providerId="LiveId" clId="{0D8DCCCB-B740-0243-A441-E3321632B440}" dt="2019-07-11T02:44:14.156" v="143" actId="26606"/>
          <ac:spMkLst>
            <pc:docMk/>
            <pc:sldMk cId="1766388076" sldId="511"/>
            <ac:spMk id="15" creationId="{46C2E80F-49A6-4372-B103-219D417A55ED}"/>
          </ac:spMkLst>
        </pc:spChg>
        <pc:graphicFrameChg chg="add">
          <ac:chgData name="bfjghod Goh" userId="17a83449cc180f75" providerId="LiveId" clId="{0D8DCCCB-B740-0243-A441-E3321632B440}" dt="2019-07-11T02:44:14.156" v="143" actId="26606"/>
          <ac:graphicFrameMkLst>
            <pc:docMk/>
            <pc:sldMk cId="1766388076" sldId="511"/>
            <ac:graphicFrameMk id="10" creationId="{C1D5C782-BD61-4130-B5E9-240C13959C9B}"/>
          </ac:graphicFrameMkLst>
        </pc:graphicFrameChg>
      </pc:sldChg>
      <pc:sldChg chg="addSp delSp modSp add mod setBg">
        <pc:chgData name="bfjghod Goh" userId="17a83449cc180f75" providerId="LiveId" clId="{0D8DCCCB-B740-0243-A441-E3321632B440}" dt="2019-07-11T02:44:44.937" v="168" actId="26606"/>
        <pc:sldMkLst>
          <pc:docMk/>
          <pc:sldMk cId="3464336443" sldId="512"/>
        </pc:sldMkLst>
        <pc:spChg chg="mod">
          <ac:chgData name="bfjghod Goh" userId="17a83449cc180f75" providerId="LiveId" clId="{0D8DCCCB-B740-0243-A441-E3321632B440}" dt="2019-07-11T02:44:44.937" v="168" actId="26606"/>
          <ac:spMkLst>
            <pc:docMk/>
            <pc:sldMk cId="3464336443" sldId="512"/>
            <ac:spMk id="2" creationId="{53B46176-8305-1940-91B1-291793126904}"/>
          </ac:spMkLst>
        </pc:spChg>
        <pc:spChg chg="del mod">
          <ac:chgData name="bfjghod Goh" userId="17a83449cc180f75" providerId="LiveId" clId="{0D8DCCCB-B740-0243-A441-E3321632B440}" dt="2019-07-11T02:44:44.937" v="168" actId="26606"/>
          <ac:spMkLst>
            <pc:docMk/>
            <pc:sldMk cId="3464336443" sldId="512"/>
            <ac:spMk id="3" creationId="{AB4B7C8D-3E67-E043-A7AF-9793246767C1}"/>
          </ac:spMkLst>
        </pc:spChg>
        <pc:spChg chg="add">
          <ac:chgData name="bfjghod Goh" userId="17a83449cc180f75" providerId="LiveId" clId="{0D8DCCCB-B740-0243-A441-E3321632B440}" dt="2019-07-11T02:44:44.937" v="168" actId="26606"/>
          <ac:spMkLst>
            <pc:docMk/>
            <pc:sldMk cId="3464336443" sldId="512"/>
            <ac:spMk id="10" creationId="{46C2E80F-49A6-4372-B103-219D417A55ED}"/>
          </ac:spMkLst>
        </pc:spChg>
        <pc:graphicFrameChg chg="add">
          <ac:chgData name="bfjghod Goh" userId="17a83449cc180f75" providerId="LiveId" clId="{0D8DCCCB-B740-0243-A441-E3321632B440}" dt="2019-07-11T02:44:44.937" v="168" actId="26606"/>
          <ac:graphicFrameMkLst>
            <pc:docMk/>
            <pc:sldMk cId="3464336443" sldId="512"/>
            <ac:graphicFrameMk id="5" creationId="{115EF8E5-07B3-4156-BA01-47F3CE92E3D4}"/>
          </ac:graphicFrameMkLst>
        </pc:graphicFrameChg>
      </pc:sldChg>
      <pc:sldChg chg="addSp delSp modSp add mod setBg">
        <pc:chgData name="bfjghod Goh" userId="17a83449cc180f75" providerId="LiveId" clId="{0D8DCCCB-B740-0243-A441-E3321632B440}" dt="2019-07-11T03:03:05.299" v="369" actId="26606"/>
        <pc:sldMkLst>
          <pc:docMk/>
          <pc:sldMk cId="486639042" sldId="513"/>
        </pc:sldMkLst>
        <pc:spChg chg="mod">
          <ac:chgData name="bfjghod Goh" userId="17a83449cc180f75" providerId="LiveId" clId="{0D8DCCCB-B740-0243-A441-E3321632B440}" dt="2019-07-11T03:03:05.299" v="369" actId="26606"/>
          <ac:spMkLst>
            <pc:docMk/>
            <pc:sldMk cId="486639042" sldId="513"/>
            <ac:spMk id="2" creationId="{6B685FEC-B20E-044A-9396-A09FF550D9E8}"/>
          </ac:spMkLst>
        </pc:spChg>
        <pc:spChg chg="del mod">
          <ac:chgData name="bfjghod Goh" userId="17a83449cc180f75" providerId="LiveId" clId="{0D8DCCCB-B740-0243-A441-E3321632B440}" dt="2019-07-11T03:03:05.299" v="369" actId="26606"/>
          <ac:spMkLst>
            <pc:docMk/>
            <pc:sldMk cId="486639042" sldId="513"/>
            <ac:spMk id="3" creationId="{B012D026-221D-9D49-BB19-7ACB47E59DA0}"/>
          </ac:spMkLst>
        </pc:spChg>
        <pc:spChg chg="add">
          <ac:chgData name="bfjghod Goh" userId="17a83449cc180f75" providerId="LiveId" clId="{0D8DCCCB-B740-0243-A441-E3321632B440}" dt="2019-07-11T03:03:05.299" v="369" actId="26606"/>
          <ac:spMkLst>
            <pc:docMk/>
            <pc:sldMk cId="486639042" sldId="513"/>
            <ac:spMk id="10" creationId="{46C2E80F-49A6-4372-B103-219D417A55ED}"/>
          </ac:spMkLst>
        </pc:spChg>
        <pc:graphicFrameChg chg="add">
          <ac:chgData name="bfjghod Goh" userId="17a83449cc180f75" providerId="LiveId" clId="{0D8DCCCB-B740-0243-A441-E3321632B440}" dt="2019-07-11T03:03:05.299" v="369" actId="26606"/>
          <ac:graphicFrameMkLst>
            <pc:docMk/>
            <pc:sldMk cId="486639042" sldId="513"/>
            <ac:graphicFrameMk id="5" creationId="{76AB5CEC-794B-49DE-A574-F0DA3AEAE669}"/>
          </ac:graphicFrameMkLst>
        </pc:graphicFrameChg>
      </pc:sldChg>
      <pc:sldChg chg="add del">
        <pc:chgData name="bfjghod Goh" userId="17a83449cc180f75" providerId="LiveId" clId="{0D8DCCCB-B740-0243-A441-E3321632B440}" dt="2019-07-11T02:49:04.707" v="236" actId="2696"/>
        <pc:sldMkLst>
          <pc:docMk/>
          <pc:sldMk cId="1108290849" sldId="513"/>
        </pc:sldMkLst>
      </pc:sldChg>
      <pc:sldChg chg="modSp add modAnim">
        <pc:chgData name="bfjghod Goh" userId="17a83449cc180f75" providerId="LiveId" clId="{0D8DCCCB-B740-0243-A441-E3321632B440}" dt="2019-07-11T03:07:08.394" v="480" actId="20577"/>
        <pc:sldMkLst>
          <pc:docMk/>
          <pc:sldMk cId="4256156247" sldId="514"/>
        </pc:sldMkLst>
        <pc:spChg chg="mod">
          <ac:chgData name="bfjghod Goh" userId="17a83449cc180f75" providerId="LiveId" clId="{0D8DCCCB-B740-0243-A441-E3321632B440}" dt="2019-07-11T03:06:27.060" v="406" actId="20577"/>
          <ac:spMkLst>
            <pc:docMk/>
            <pc:sldMk cId="4256156247" sldId="514"/>
            <ac:spMk id="55298" creationId="{00000000-0000-0000-0000-000000000000}"/>
          </ac:spMkLst>
        </pc:spChg>
        <pc:spChg chg="mod">
          <ac:chgData name="bfjghod Goh" userId="17a83449cc180f75" providerId="LiveId" clId="{0D8DCCCB-B740-0243-A441-E3321632B440}" dt="2019-07-11T03:06:31.526" v="407" actId="20577"/>
          <ac:spMkLst>
            <pc:docMk/>
            <pc:sldMk cId="4256156247" sldId="514"/>
            <ac:spMk id="55299" creationId="{00000000-0000-0000-0000-000000000000}"/>
          </ac:spMkLst>
        </pc:spChg>
        <pc:graphicFrameChg chg="modGraphic">
          <ac:chgData name="bfjghod Goh" userId="17a83449cc180f75" providerId="LiveId" clId="{0D8DCCCB-B740-0243-A441-E3321632B440}" dt="2019-07-11T03:07:08.394" v="480" actId="20577"/>
          <ac:graphicFrameMkLst>
            <pc:docMk/>
            <pc:sldMk cId="4256156247" sldId="514"/>
            <ac:graphicFrameMk id="2" creationId="{CEBF991D-3541-EB47-93E7-AE2883921E19}"/>
          </ac:graphicFrameMkLst>
        </pc:graphicFrameChg>
      </pc:sldChg>
      <pc:sldChg chg="addSp delSp modSp add mod setBg">
        <pc:chgData name="bfjghod Goh" userId="17a83449cc180f75" providerId="LiveId" clId="{0D8DCCCB-B740-0243-A441-E3321632B440}" dt="2019-07-11T03:10:33.520" v="539" actId="20577"/>
        <pc:sldMkLst>
          <pc:docMk/>
          <pc:sldMk cId="2225519728" sldId="515"/>
        </pc:sldMkLst>
        <pc:spChg chg="mod">
          <ac:chgData name="bfjghod Goh" userId="17a83449cc180f75" providerId="LiveId" clId="{0D8DCCCB-B740-0243-A441-E3321632B440}" dt="2019-07-11T03:10:33.520" v="539" actId="20577"/>
          <ac:spMkLst>
            <pc:docMk/>
            <pc:sldMk cId="2225519728" sldId="515"/>
            <ac:spMk id="2" creationId="{C6B2A1DE-31E2-2645-9D19-901D3AABC3B2}"/>
          </ac:spMkLst>
        </pc:spChg>
        <pc:spChg chg="del mod">
          <ac:chgData name="bfjghod Goh" userId="17a83449cc180f75" providerId="LiveId" clId="{0D8DCCCB-B740-0243-A441-E3321632B440}" dt="2019-07-11T03:10:11.931" v="518" actId="26606"/>
          <ac:spMkLst>
            <pc:docMk/>
            <pc:sldMk cId="2225519728" sldId="515"/>
            <ac:spMk id="3" creationId="{1297FCA5-9E9E-0F47-8BFD-DA61FA9F4F16}"/>
          </ac:spMkLst>
        </pc:spChg>
        <pc:spChg chg="add">
          <ac:chgData name="bfjghod Goh" userId="17a83449cc180f75" providerId="LiveId" clId="{0D8DCCCB-B740-0243-A441-E3321632B440}" dt="2019-07-11T03:10:11.931" v="518" actId="26606"/>
          <ac:spMkLst>
            <pc:docMk/>
            <pc:sldMk cId="2225519728" sldId="515"/>
            <ac:spMk id="6" creationId="{46C2E80F-49A6-4372-B103-219D417A55ED}"/>
          </ac:spMkLst>
        </pc:spChg>
        <pc:spChg chg="add del">
          <ac:chgData name="bfjghod Goh" userId="17a83449cc180f75" providerId="LiveId" clId="{0D8DCCCB-B740-0243-A441-E3321632B440}" dt="2019-07-11T03:10:03.848" v="514" actId="26606"/>
          <ac:spMkLst>
            <pc:docMk/>
            <pc:sldMk cId="2225519728" sldId="515"/>
            <ac:spMk id="8" creationId="{E4F9F79B-A093-478E-96B5-EE02BC93A858}"/>
          </ac:spMkLst>
        </pc:spChg>
        <pc:spChg chg="add del">
          <ac:chgData name="bfjghod Goh" userId="17a83449cc180f75" providerId="LiveId" clId="{0D8DCCCB-B740-0243-A441-E3321632B440}" dt="2019-07-11T03:10:03.848" v="514" actId="26606"/>
          <ac:spMkLst>
            <pc:docMk/>
            <pc:sldMk cId="2225519728" sldId="515"/>
            <ac:spMk id="10" creationId="{11394CD8-BD30-4B74-86F4-51FDF3383419}"/>
          </ac:spMkLst>
        </pc:spChg>
        <pc:spChg chg="add del">
          <ac:chgData name="bfjghod Goh" userId="17a83449cc180f75" providerId="LiveId" clId="{0D8DCCCB-B740-0243-A441-E3321632B440}" dt="2019-07-11T03:10:03.848" v="514" actId="26606"/>
          <ac:spMkLst>
            <pc:docMk/>
            <pc:sldMk cId="2225519728" sldId="515"/>
            <ac:spMk id="14" creationId="{F7194F93-1F71-4A70-9DF1-28F183771111}"/>
          </ac:spMkLst>
        </pc:spChg>
        <pc:spChg chg="add del">
          <ac:chgData name="bfjghod Goh" userId="17a83449cc180f75" providerId="LiveId" clId="{0D8DCCCB-B740-0243-A441-E3321632B440}" dt="2019-07-11T03:10:03.848" v="514" actId="26606"/>
          <ac:spMkLst>
            <pc:docMk/>
            <pc:sldMk cId="2225519728" sldId="515"/>
            <ac:spMk id="16" creationId="{9BBC0C84-DC2A-43AE-9576-0A44295E8B9C}"/>
          </ac:spMkLst>
        </pc:spChg>
        <pc:graphicFrameChg chg="add">
          <ac:chgData name="bfjghod Goh" userId="17a83449cc180f75" providerId="LiveId" clId="{0D8DCCCB-B740-0243-A441-E3321632B440}" dt="2019-07-11T03:10:11.931" v="518" actId="26606"/>
          <ac:graphicFrameMkLst>
            <pc:docMk/>
            <pc:sldMk cId="2225519728" sldId="515"/>
            <ac:graphicFrameMk id="5" creationId="{CA5AF4D6-4E8A-4093-9177-FC88979D6A54}"/>
          </ac:graphicFrameMkLst>
        </pc:graphicFrameChg>
        <pc:cxnChg chg="add del">
          <ac:chgData name="bfjghod Goh" userId="17a83449cc180f75" providerId="LiveId" clId="{0D8DCCCB-B740-0243-A441-E3321632B440}" dt="2019-07-11T03:10:03.848" v="514" actId="26606"/>
          <ac:cxnSpMkLst>
            <pc:docMk/>
            <pc:sldMk cId="2225519728" sldId="515"/>
            <ac:cxnSpMk id="12" creationId="{D4C22394-EBC2-4FAF-A555-6C02D589EED7}"/>
          </ac:cxnSpMkLst>
        </pc:cxnChg>
      </pc:sldChg>
      <pc:sldChg chg="addSp delSp modSp add mod setBg">
        <pc:chgData name="bfjghod Goh" userId="17a83449cc180f75" providerId="LiveId" clId="{0D8DCCCB-B740-0243-A441-E3321632B440}" dt="2019-07-11T03:16:12.659" v="584" actId="26606"/>
        <pc:sldMkLst>
          <pc:docMk/>
          <pc:sldMk cId="2383583404" sldId="516"/>
        </pc:sldMkLst>
        <pc:spChg chg="del">
          <ac:chgData name="bfjghod Goh" userId="17a83449cc180f75" providerId="LiveId" clId="{0D8DCCCB-B740-0243-A441-E3321632B440}" dt="2019-07-11T03:15:32.010" v="556"/>
          <ac:spMkLst>
            <pc:docMk/>
            <pc:sldMk cId="2383583404" sldId="516"/>
            <ac:spMk id="2" creationId="{2A3C15DC-EB72-F341-BFD7-F8DC8E48638D}"/>
          </ac:spMkLst>
        </pc:spChg>
        <pc:spChg chg="del">
          <ac:chgData name="bfjghod Goh" userId="17a83449cc180f75" providerId="LiveId" clId="{0D8DCCCB-B740-0243-A441-E3321632B440}" dt="2019-07-11T03:15:32.010" v="556"/>
          <ac:spMkLst>
            <pc:docMk/>
            <pc:sldMk cId="2383583404" sldId="516"/>
            <ac:spMk id="3" creationId="{AA5F49DD-184B-B14D-8B0C-CC0B15467EED}"/>
          </ac:spMkLst>
        </pc:spChg>
        <pc:spChg chg="add mod">
          <ac:chgData name="bfjghod Goh" userId="17a83449cc180f75" providerId="LiveId" clId="{0D8DCCCB-B740-0243-A441-E3321632B440}" dt="2019-07-11T03:16:12.659" v="584" actId="26606"/>
          <ac:spMkLst>
            <pc:docMk/>
            <pc:sldMk cId="2383583404" sldId="516"/>
            <ac:spMk id="4" creationId="{3B83DAED-8AE6-DD47-9D21-2AEB78287493}"/>
          </ac:spMkLst>
        </pc:spChg>
        <pc:spChg chg="add del mod">
          <ac:chgData name="bfjghod Goh" userId="17a83449cc180f75" providerId="LiveId" clId="{0D8DCCCB-B740-0243-A441-E3321632B440}" dt="2019-07-11T03:16:12.659" v="584" actId="26606"/>
          <ac:spMkLst>
            <pc:docMk/>
            <pc:sldMk cId="2383583404" sldId="516"/>
            <ac:spMk id="5" creationId="{E2443AF1-8D78-AB4E-B2D7-8F3C609C0869}"/>
          </ac:spMkLst>
        </pc:spChg>
        <pc:spChg chg="add">
          <ac:chgData name="bfjghod Goh" userId="17a83449cc180f75" providerId="LiveId" clId="{0D8DCCCB-B740-0243-A441-E3321632B440}" dt="2019-07-11T03:16:12.659" v="584" actId="26606"/>
          <ac:spMkLst>
            <pc:docMk/>
            <pc:sldMk cId="2383583404" sldId="516"/>
            <ac:spMk id="12" creationId="{46C2E80F-49A6-4372-B103-219D417A55ED}"/>
          </ac:spMkLst>
        </pc:spChg>
        <pc:graphicFrameChg chg="add">
          <ac:chgData name="bfjghod Goh" userId="17a83449cc180f75" providerId="LiveId" clId="{0D8DCCCB-B740-0243-A441-E3321632B440}" dt="2019-07-11T03:16:12.659" v="584" actId="26606"/>
          <ac:graphicFrameMkLst>
            <pc:docMk/>
            <pc:sldMk cId="2383583404" sldId="516"/>
            <ac:graphicFrameMk id="7" creationId="{DB1560D8-11D5-4150-8226-BE1538989E22}"/>
          </ac:graphicFrameMkLst>
        </pc:graphicFrameChg>
      </pc:sldChg>
      <pc:sldChg chg="add del">
        <pc:chgData name="bfjghod Goh" userId="17a83449cc180f75" providerId="LiveId" clId="{0D8DCCCB-B740-0243-A441-E3321632B440}" dt="2019-07-11T03:25:29.699" v="695"/>
        <pc:sldMkLst>
          <pc:docMk/>
          <pc:sldMk cId="3091895000" sldId="517"/>
        </pc:sldMkLst>
      </pc:sldChg>
      <pc:sldChg chg="addSp delSp modSp add mod setBg">
        <pc:chgData name="bfjghod Goh" userId="17a83449cc180f75" providerId="LiveId" clId="{0D8DCCCB-B740-0243-A441-E3321632B440}" dt="2019-07-11T03:26:52.174" v="1004" actId="26606"/>
        <pc:sldMkLst>
          <pc:docMk/>
          <pc:sldMk cId="3294565222" sldId="517"/>
        </pc:sldMkLst>
        <pc:spChg chg="mod">
          <ac:chgData name="bfjghod Goh" userId="17a83449cc180f75" providerId="LiveId" clId="{0D8DCCCB-B740-0243-A441-E3321632B440}" dt="2019-07-11T03:26:52.174" v="1004" actId="26606"/>
          <ac:spMkLst>
            <pc:docMk/>
            <pc:sldMk cId="3294565222" sldId="517"/>
            <ac:spMk id="2" creationId="{63C98397-0524-CD49-A943-BD0325C70A00}"/>
          </ac:spMkLst>
        </pc:spChg>
        <pc:spChg chg="del mod">
          <ac:chgData name="bfjghod Goh" userId="17a83449cc180f75" providerId="LiveId" clId="{0D8DCCCB-B740-0243-A441-E3321632B440}" dt="2019-07-11T03:26:52.174" v="1004" actId="26606"/>
          <ac:spMkLst>
            <pc:docMk/>
            <pc:sldMk cId="3294565222" sldId="517"/>
            <ac:spMk id="3" creationId="{013A2778-75E1-144C-9599-CEBDB94C3249}"/>
          </ac:spMkLst>
        </pc:spChg>
        <pc:spChg chg="add">
          <ac:chgData name="bfjghod Goh" userId="17a83449cc180f75" providerId="LiveId" clId="{0D8DCCCB-B740-0243-A441-E3321632B440}" dt="2019-07-11T03:26:52.174" v="1004" actId="26606"/>
          <ac:spMkLst>
            <pc:docMk/>
            <pc:sldMk cId="3294565222" sldId="517"/>
            <ac:spMk id="10" creationId="{46C2E80F-49A6-4372-B103-219D417A55ED}"/>
          </ac:spMkLst>
        </pc:spChg>
        <pc:graphicFrameChg chg="add">
          <ac:chgData name="bfjghod Goh" userId="17a83449cc180f75" providerId="LiveId" clId="{0D8DCCCB-B740-0243-A441-E3321632B440}" dt="2019-07-11T03:26:52.174" v="1004" actId="26606"/>
          <ac:graphicFrameMkLst>
            <pc:docMk/>
            <pc:sldMk cId="3294565222" sldId="517"/>
            <ac:graphicFrameMk id="5" creationId="{356DEA94-E110-459C-A09D-BA7DEBD379EF}"/>
          </ac:graphicFrameMkLst>
        </pc:graphicFrameChg>
      </pc:sldChg>
      <pc:sldChg chg="addSp modSp add mod setBg">
        <pc:chgData name="bfjghod Goh" userId="17a83449cc180f75" providerId="LiveId" clId="{0D8DCCCB-B740-0243-A441-E3321632B440}" dt="2019-07-11T03:28:09.842" v="1069" actId="26606"/>
        <pc:sldMkLst>
          <pc:docMk/>
          <pc:sldMk cId="1581543068" sldId="518"/>
        </pc:sldMkLst>
        <pc:spChg chg="mod">
          <ac:chgData name="bfjghod Goh" userId="17a83449cc180f75" providerId="LiveId" clId="{0D8DCCCB-B740-0243-A441-E3321632B440}" dt="2019-07-11T03:28:09.842" v="1069" actId="26606"/>
          <ac:spMkLst>
            <pc:docMk/>
            <pc:sldMk cId="1581543068" sldId="518"/>
            <ac:spMk id="2" creationId="{724413CD-0D1E-764D-B285-E955D1B60F80}"/>
          </ac:spMkLst>
        </pc:spChg>
        <pc:spChg chg="mod">
          <ac:chgData name="bfjghod Goh" userId="17a83449cc180f75" providerId="LiveId" clId="{0D8DCCCB-B740-0243-A441-E3321632B440}" dt="2019-07-11T03:28:09.842" v="1069" actId="26606"/>
          <ac:spMkLst>
            <pc:docMk/>
            <pc:sldMk cId="1581543068" sldId="518"/>
            <ac:spMk id="3" creationId="{4B9A4300-A806-F846-A370-D262F8BDBF4F}"/>
          </ac:spMkLst>
        </pc:spChg>
        <pc:spChg chg="add">
          <ac:chgData name="bfjghod Goh" userId="17a83449cc180f75" providerId="LiveId" clId="{0D8DCCCB-B740-0243-A441-E3321632B440}" dt="2019-07-11T03:28:09.842" v="1069" actId="26606"/>
          <ac:spMkLst>
            <pc:docMk/>
            <pc:sldMk cId="1581543068" sldId="518"/>
            <ac:spMk id="9" creationId="{867D4867-5BA7-4462-B2F6-A23F4A622AA7}"/>
          </ac:spMkLst>
        </pc:spChg>
        <pc:picChg chg="add mod">
          <ac:chgData name="bfjghod Goh" userId="17a83449cc180f75" providerId="LiveId" clId="{0D8DCCCB-B740-0243-A441-E3321632B440}" dt="2019-07-11T03:28:09.842" v="1069" actId="26606"/>
          <ac:picMkLst>
            <pc:docMk/>
            <pc:sldMk cId="1581543068" sldId="518"/>
            <ac:picMk id="4" creationId="{13F0FD89-EF32-2A49-B8BB-BF9540BB3151}"/>
          </ac:picMkLst>
        </pc:picChg>
      </pc:sldChg>
    </pc:docChg>
  </pc:docChgLst>
  <pc:docChgLst>
    <pc:chgData name="bfjghod Goh" userId="17a83449cc180f75" providerId="LiveId" clId="{5BCFB65E-1D4F-E746-B80A-AF50FDE2A4B3}"/>
  </pc:docChgLst>
</pc:chgInfo>
</file>

<file path=ppt/diagrams/_rels/data1.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2.svg"/><Relationship Id="rId13" Type="http://schemas.openxmlformats.org/officeDocument/2006/relationships/image" Target="../media/image7.png"/><Relationship Id="rId14" Type="http://schemas.openxmlformats.org/officeDocument/2006/relationships/image" Target="../media/image14.svg"/><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2.png"/><Relationship Id="rId4" Type="http://schemas.openxmlformats.org/officeDocument/2006/relationships/image" Target="../media/image4.svg"/><Relationship Id="rId5" Type="http://schemas.openxmlformats.org/officeDocument/2006/relationships/image" Target="../media/image3.png"/><Relationship Id="rId6" Type="http://schemas.openxmlformats.org/officeDocument/2006/relationships/image" Target="../media/image6.svg"/><Relationship Id="rId7" Type="http://schemas.openxmlformats.org/officeDocument/2006/relationships/image" Target="../media/image4.png"/><Relationship Id="rId8" Type="http://schemas.openxmlformats.org/officeDocument/2006/relationships/image" Target="../media/image8.svg"/><Relationship Id="rId9" Type="http://schemas.openxmlformats.org/officeDocument/2006/relationships/image" Target="../media/image5.png"/><Relationship Id="rId10" Type="http://schemas.openxmlformats.org/officeDocument/2006/relationships/image" Target="../media/image10.svg"/></Relationships>
</file>

<file path=ppt/diagrams/_rels/data10.xml.rels><?xml version="1.0" encoding="UTF-8" standalone="yes"?>
<Relationships xmlns="http://schemas.openxmlformats.org/package/2006/relationships"><Relationship Id="rId3" Type="http://schemas.openxmlformats.org/officeDocument/2006/relationships/image" Target="../media/image74.svg"/><Relationship Id="rId4" Type="http://schemas.openxmlformats.org/officeDocument/2006/relationships/image" Target="../media/image40.png"/><Relationship Id="rId5" Type="http://schemas.openxmlformats.org/officeDocument/2006/relationships/image" Target="../media/image35.svg"/><Relationship Id="rId6" Type="http://schemas.openxmlformats.org/officeDocument/2006/relationships/image" Target="../media/image41.png"/><Relationship Id="rId7" Type="http://schemas.openxmlformats.org/officeDocument/2006/relationships/image" Target="../media/image83.svg"/><Relationship Id="rId8" Type="http://schemas.openxmlformats.org/officeDocument/2006/relationships/image" Target="../media/image42.png"/><Relationship Id="rId9" Type="http://schemas.openxmlformats.org/officeDocument/2006/relationships/image" Target="../media/image85.svg"/><Relationship Id="rId1" Type="http://schemas.openxmlformats.org/officeDocument/2006/relationships/hyperlink" Target="http://www.rstudio.com/" TargetMode="External"/><Relationship Id="rId2" Type="http://schemas.openxmlformats.org/officeDocument/2006/relationships/image" Target="../media/image39.png"/></Relationships>
</file>

<file path=ppt/diagrams/_rels/data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94.svg"/><Relationship Id="rId5" Type="http://schemas.openxmlformats.org/officeDocument/2006/relationships/image" Target="../media/image48.png"/><Relationship Id="rId6" Type="http://schemas.openxmlformats.org/officeDocument/2006/relationships/image" Target="../media/image96.svg"/><Relationship Id="rId7" Type="http://schemas.openxmlformats.org/officeDocument/2006/relationships/image" Target="../media/image49.png"/><Relationship Id="rId8" Type="http://schemas.openxmlformats.org/officeDocument/2006/relationships/image" Target="../media/image45.svg"/><Relationship Id="rId1" Type="http://schemas.openxmlformats.org/officeDocument/2006/relationships/image" Target="../media/image46.png"/><Relationship Id="rId2" Type="http://schemas.openxmlformats.org/officeDocument/2006/relationships/image" Target="../media/image92.svg"/></Relationships>
</file>

<file path=ppt/diagrams/_rels/data1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04.svg"/><Relationship Id="rId1" Type="http://schemas.openxmlformats.org/officeDocument/2006/relationships/image" Target="../media/image50.png"/><Relationship Id="rId2" Type="http://schemas.openxmlformats.org/officeDocument/2006/relationships/image" Target="../media/image102.svg"/></Relationships>
</file>

<file path=ppt/diagrams/_rels/data1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10.svg"/><Relationship Id="rId5" Type="http://schemas.openxmlformats.org/officeDocument/2006/relationships/image" Target="../media/image54.png"/><Relationship Id="rId6" Type="http://schemas.openxmlformats.org/officeDocument/2006/relationships/image" Target="../media/image112.svg"/><Relationship Id="rId7" Type="http://schemas.openxmlformats.org/officeDocument/2006/relationships/image" Target="../media/image55.png"/><Relationship Id="rId8" Type="http://schemas.openxmlformats.org/officeDocument/2006/relationships/image" Target="../media/image114.svg"/><Relationship Id="rId1" Type="http://schemas.openxmlformats.org/officeDocument/2006/relationships/image" Target="../media/image52.png"/><Relationship Id="rId2" Type="http://schemas.openxmlformats.org/officeDocument/2006/relationships/image" Target="../media/image108.svg"/></Relationships>
</file>

<file path=ppt/diagrams/_rels/data1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24.svg"/><Relationship Id="rId5" Type="http://schemas.openxmlformats.org/officeDocument/2006/relationships/image" Target="../media/image48.png"/><Relationship Id="rId6" Type="http://schemas.openxmlformats.org/officeDocument/2006/relationships/image" Target="../media/image96.svg"/><Relationship Id="rId1" Type="http://schemas.openxmlformats.org/officeDocument/2006/relationships/image" Target="../media/image22.png"/><Relationship Id="rId2" Type="http://schemas.openxmlformats.org/officeDocument/2006/relationships/image" Target="../media/image41.svg"/></Relationships>
</file>

<file path=ppt/diagrams/_rels/data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128.svg"/><Relationship Id="rId5" Type="http://schemas.openxmlformats.org/officeDocument/2006/relationships/image" Target="../media/image64.png"/><Relationship Id="rId6" Type="http://schemas.openxmlformats.org/officeDocument/2006/relationships/image" Target="../media/image130.svg"/><Relationship Id="rId1" Type="http://schemas.openxmlformats.org/officeDocument/2006/relationships/image" Target="../media/image62.png"/><Relationship Id="rId2" Type="http://schemas.openxmlformats.org/officeDocument/2006/relationships/image" Target="../media/image126.svg"/></Relationships>
</file>

<file path=ppt/diagrams/_rels/data1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136.svg"/><Relationship Id="rId5" Type="http://schemas.openxmlformats.org/officeDocument/2006/relationships/image" Target="../media/image67.png"/><Relationship Id="rId6" Type="http://schemas.openxmlformats.org/officeDocument/2006/relationships/image" Target="../media/image138.svg"/><Relationship Id="rId7" Type="http://schemas.openxmlformats.org/officeDocument/2006/relationships/image" Target="../media/image48.png"/><Relationship Id="rId8" Type="http://schemas.openxmlformats.org/officeDocument/2006/relationships/image" Target="../media/image96.svg"/><Relationship Id="rId1" Type="http://schemas.openxmlformats.org/officeDocument/2006/relationships/image" Target="../media/image65.png"/><Relationship Id="rId2" Type="http://schemas.openxmlformats.org/officeDocument/2006/relationships/image" Target="../media/image47.svg"/></Relationships>
</file>

<file path=ppt/diagrams/_rels/data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5.svg"/><Relationship Id="rId5" Type="http://schemas.openxmlformats.org/officeDocument/2006/relationships/image" Target="../media/image48.png"/><Relationship Id="rId6" Type="http://schemas.openxmlformats.org/officeDocument/2006/relationships/image" Target="../media/image96.svg"/><Relationship Id="rId1" Type="http://schemas.openxmlformats.org/officeDocument/2006/relationships/image" Target="../media/image69.png"/><Relationship Id="rId2" Type="http://schemas.openxmlformats.org/officeDocument/2006/relationships/image" Target="../media/image143.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svg"/><Relationship Id="rId5" Type="http://schemas.openxmlformats.org/officeDocument/2006/relationships/image" Target="../media/image10.png"/><Relationship Id="rId6" Type="http://schemas.openxmlformats.org/officeDocument/2006/relationships/image" Target="../media/image20.svg"/><Relationship Id="rId1" Type="http://schemas.openxmlformats.org/officeDocument/2006/relationships/image" Target="../media/image8.png"/><Relationship Id="rId2"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6.svg"/><Relationship Id="rId5" Type="http://schemas.openxmlformats.org/officeDocument/2006/relationships/image" Target="../media/image15.png"/><Relationship Id="rId6" Type="http://schemas.openxmlformats.org/officeDocument/2006/relationships/image" Target="../media/image28.svg"/><Relationship Id="rId7" Type="http://schemas.openxmlformats.org/officeDocument/2006/relationships/image" Target="../media/image16.png"/><Relationship Id="rId8" Type="http://schemas.openxmlformats.org/officeDocument/2006/relationships/image" Target="../media/image30.svg"/><Relationship Id="rId1" Type="http://schemas.openxmlformats.org/officeDocument/2006/relationships/image" Target="../media/image13.png"/><Relationship Id="rId2" Type="http://schemas.openxmlformats.org/officeDocument/2006/relationships/image" Target="../media/image24.svg"/></Relationships>
</file>

<file path=ppt/diagrams/_rels/data5.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43.svg"/><Relationship Id="rId1" Type="http://schemas.openxmlformats.org/officeDocument/2006/relationships/image" Target="../media/image18.png"/><Relationship Id="rId2" Type="http://schemas.openxmlformats.org/officeDocument/2006/relationships/image" Target="../media/image33.svg"/><Relationship Id="rId3" Type="http://schemas.openxmlformats.org/officeDocument/2006/relationships/image" Target="../media/image19.png"/><Relationship Id="rId4" Type="http://schemas.openxmlformats.org/officeDocument/2006/relationships/image" Target="../media/image35.svg"/><Relationship Id="rId5" Type="http://schemas.openxmlformats.org/officeDocument/2006/relationships/image" Target="../media/image20.png"/><Relationship Id="rId6" Type="http://schemas.openxmlformats.org/officeDocument/2006/relationships/image" Target="../media/image37.svg"/><Relationship Id="rId7" Type="http://schemas.openxmlformats.org/officeDocument/2006/relationships/image" Target="../media/image21.png"/><Relationship Id="rId8" Type="http://schemas.openxmlformats.org/officeDocument/2006/relationships/image" Target="../media/image39.svg"/><Relationship Id="rId9" Type="http://schemas.openxmlformats.org/officeDocument/2006/relationships/image" Target="../media/image22.png"/><Relationship Id="rId10"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svg"/><Relationship Id="rId5" Type="http://schemas.openxmlformats.org/officeDocument/2006/relationships/image" Target="../media/image25.png"/><Relationship Id="rId6" Type="http://schemas.openxmlformats.org/officeDocument/2006/relationships/image" Target="../media/image47.svg"/><Relationship Id="rId7" Type="http://schemas.openxmlformats.org/officeDocument/2006/relationships/image" Target="../media/image15.png"/><Relationship Id="rId8" Type="http://schemas.openxmlformats.org/officeDocument/2006/relationships/image" Target="../media/image28.svg"/><Relationship Id="rId1" Type="http://schemas.openxmlformats.org/officeDocument/2006/relationships/image" Target="../media/image24.png"/><Relationship Id="rId2"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52.svg"/><Relationship Id="rId5" Type="http://schemas.openxmlformats.org/officeDocument/2006/relationships/image" Target="../media/image29.png"/><Relationship Id="rId6" Type="http://schemas.openxmlformats.org/officeDocument/2006/relationships/image" Target="../media/image54.svg"/><Relationship Id="rId7" Type="http://schemas.openxmlformats.org/officeDocument/2006/relationships/image" Target="../media/image30.png"/><Relationship Id="rId8" Type="http://schemas.openxmlformats.org/officeDocument/2006/relationships/image" Target="../media/image56.svg"/><Relationship Id="rId1" Type="http://schemas.openxmlformats.org/officeDocument/2006/relationships/image" Target="../media/image27.png"/><Relationship Id="rId2" Type="http://schemas.openxmlformats.org/officeDocument/2006/relationships/image" Target="../media/image50.svg"/></Relationships>
</file>

<file path=ppt/diagrams/_rels/data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4.svg"/><Relationship Id="rId5" Type="http://schemas.openxmlformats.org/officeDocument/2006/relationships/image" Target="../media/image33.png"/><Relationship Id="rId6" Type="http://schemas.openxmlformats.org/officeDocument/2006/relationships/image" Target="../media/image66.svg"/><Relationship Id="rId7" Type="http://schemas.openxmlformats.org/officeDocument/2006/relationships/image" Target="../media/image34.png"/><Relationship Id="rId8" Type="http://schemas.openxmlformats.org/officeDocument/2006/relationships/image" Target="../media/image68.svg"/><Relationship Id="rId1" Type="http://schemas.openxmlformats.org/officeDocument/2006/relationships/image" Target="../media/image31.png"/><Relationship Id="rId2"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hyperlink" Target="http://go.nature.com/jxqasm" TargetMode="External"/><Relationship Id="rId4" Type="http://schemas.openxmlformats.org/officeDocument/2006/relationships/hyperlink" Target="http://cran.r-project.org/web/packages/ggplot2/index.html" TargetMode="External"/><Relationship Id="rId5" Type="http://schemas.openxmlformats.org/officeDocument/2006/relationships/hyperlink" Target="http://yihui.name/knitr" TargetMode="External"/><Relationship Id="rId6" Type="http://schemas.openxmlformats.org/officeDocument/2006/relationships/image" Target="../media/image35.png"/><Relationship Id="rId7" Type="http://schemas.openxmlformats.org/officeDocument/2006/relationships/image" Target="../media/image74.svg"/><Relationship Id="rId8" Type="http://schemas.openxmlformats.org/officeDocument/2006/relationships/image" Target="../media/image36.png"/><Relationship Id="rId9" Type="http://schemas.openxmlformats.org/officeDocument/2006/relationships/image" Target="../media/image76.svg"/><Relationship Id="rId10" Type="http://schemas.openxmlformats.org/officeDocument/2006/relationships/image" Target="../media/image37.png"/><Relationship Id="rId11" Type="http://schemas.openxmlformats.org/officeDocument/2006/relationships/image" Target="../media/image78.svg"/><Relationship Id="rId1" Type="http://schemas.openxmlformats.org/officeDocument/2006/relationships/hyperlink" Target="http://go.nature.com/s7mq39" TargetMode="External"/><Relationship Id="rId2" Type="http://schemas.openxmlformats.org/officeDocument/2006/relationships/hyperlink" Target="http://go.nature.com/cyhons" TargetMode="External"/></Relationships>
</file>

<file path=ppt/diagrams/_rels/drawing1.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2.svg"/><Relationship Id="rId13" Type="http://schemas.openxmlformats.org/officeDocument/2006/relationships/image" Target="../media/image7.png"/><Relationship Id="rId14" Type="http://schemas.openxmlformats.org/officeDocument/2006/relationships/image" Target="../media/image14.svg"/><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2.png"/><Relationship Id="rId4" Type="http://schemas.openxmlformats.org/officeDocument/2006/relationships/image" Target="../media/image4.svg"/><Relationship Id="rId5" Type="http://schemas.openxmlformats.org/officeDocument/2006/relationships/image" Target="../media/image3.png"/><Relationship Id="rId6" Type="http://schemas.openxmlformats.org/officeDocument/2006/relationships/image" Target="../media/image6.svg"/><Relationship Id="rId7" Type="http://schemas.openxmlformats.org/officeDocument/2006/relationships/image" Target="../media/image4.png"/><Relationship Id="rId8" Type="http://schemas.openxmlformats.org/officeDocument/2006/relationships/image" Target="../media/image8.svg"/><Relationship Id="rId9" Type="http://schemas.openxmlformats.org/officeDocument/2006/relationships/image" Target="../media/image5.png"/><Relationship Id="rId10"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4.svg"/><Relationship Id="rId4" Type="http://schemas.openxmlformats.org/officeDocument/2006/relationships/image" Target="../media/image40.png"/><Relationship Id="rId5" Type="http://schemas.openxmlformats.org/officeDocument/2006/relationships/image" Target="../media/image35.svg"/><Relationship Id="rId6" Type="http://schemas.openxmlformats.org/officeDocument/2006/relationships/image" Target="../media/image41.png"/><Relationship Id="rId7" Type="http://schemas.openxmlformats.org/officeDocument/2006/relationships/image" Target="../media/image83.svg"/><Relationship Id="rId8" Type="http://schemas.openxmlformats.org/officeDocument/2006/relationships/image" Target="../media/image42.png"/><Relationship Id="rId9" Type="http://schemas.openxmlformats.org/officeDocument/2006/relationships/image" Target="../media/image85.svg"/><Relationship Id="rId10" Type="http://schemas.openxmlformats.org/officeDocument/2006/relationships/hyperlink" Target="http://www.rstudio.com/" TargetMode="External"/><Relationship Id="rId1" Type="http://schemas.openxmlformats.org/officeDocument/2006/relationships/image" Target="../media/image39.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94.svg"/><Relationship Id="rId5" Type="http://schemas.openxmlformats.org/officeDocument/2006/relationships/image" Target="../media/image48.png"/><Relationship Id="rId6" Type="http://schemas.openxmlformats.org/officeDocument/2006/relationships/image" Target="../media/image96.svg"/><Relationship Id="rId7" Type="http://schemas.openxmlformats.org/officeDocument/2006/relationships/image" Target="../media/image49.png"/><Relationship Id="rId8" Type="http://schemas.openxmlformats.org/officeDocument/2006/relationships/image" Target="../media/image45.svg"/><Relationship Id="rId1" Type="http://schemas.openxmlformats.org/officeDocument/2006/relationships/image" Target="../media/image46.png"/><Relationship Id="rId2" Type="http://schemas.openxmlformats.org/officeDocument/2006/relationships/image" Target="../media/image9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04.svg"/><Relationship Id="rId1" Type="http://schemas.openxmlformats.org/officeDocument/2006/relationships/image" Target="../media/image50.png"/><Relationship Id="rId2" Type="http://schemas.openxmlformats.org/officeDocument/2006/relationships/image" Target="../media/image10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10.svg"/><Relationship Id="rId5" Type="http://schemas.openxmlformats.org/officeDocument/2006/relationships/image" Target="../media/image54.png"/><Relationship Id="rId6" Type="http://schemas.openxmlformats.org/officeDocument/2006/relationships/image" Target="../media/image112.svg"/><Relationship Id="rId7" Type="http://schemas.openxmlformats.org/officeDocument/2006/relationships/image" Target="../media/image55.png"/><Relationship Id="rId8" Type="http://schemas.openxmlformats.org/officeDocument/2006/relationships/image" Target="../media/image114.svg"/><Relationship Id="rId1" Type="http://schemas.openxmlformats.org/officeDocument/2006/relationships/image" Target="../media/image52.png"/><Relationship Id="rId2" Type="http://schemas.openxmlformats.org/officeDocument/2006/relationships/image" Target="../media/image108.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24.svg"/><Relationship Id="rId5" Type="http://schemas.openxmlformats.org/officeDocument/2006/relationships/image" Target="../media/image48.png"/><Relationship Id="rId6" Type="http://schemas.openxmlformats.org/officeDocument/2006/relationships/image" Target="../media/image96.svg"/><Relationship Id="rId1" Type="http://schemas.openxmlformats.org/officeDocument/2006/relationships/image" Target="../media/image22.png"/><Relationship Id="rId2" Type="http://schemas.openxmlformats.org/officeDocument/2006/relationships/image" Target="../media/image4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128.svg"/><Relationship Id="rId5" Type="http://schemas.openxmlformats.org/officeDocument/2006/relationships/image" Target="../media/image64.png"/><Relationship Id="rId6" Type="http://schemas.openxmlformats.org/officeDocument/2006/relationships/image" Target="../media/image130.svg"/><Relationship Id="rId1" Type="http://schemas.openxmlformats.org/officeDocument/2006/relationships/image" Target="../media/image62.png"/><Relationship Id="rId2" Type="http://schemas.openxmlformats.org/officeDocument/2006/relationships/image" Target="../media/image126.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136.svg"/><Relationship Id="rId5" Type="http://schemas.openxmlformats.org/officeDocument/2006/relationships/image" Target="../media/image67.png"/><Relationship Id="rId6" Type="http://schemas.openxmlformats.org/officeDocument/2006/relationships/image" Target="../media/image138.svg"/><Relationship Id="rId7" Type="http://schemas.openxmlformats.org/officeDocument/2006/relationships/image" Target="../media/image48.png"/><Relationship Id="rId8" Type="http://schemas.openxmlformats.org/officeDocument/2006/relationships/image" Target="../media/image96.svg"/><Relationship Id="rId1" Type="http://schemas.openxmlformats.org/officeDocument/2006/relationships/image" Target="../media/image65.png"/><Relationship Id="rId2" Type="http://schemas.openxmlformats.org/officeDocument/2006/relationships/image" Target="../media/image4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5.svg"/><Relationship Id="rId5" Type="http://schemas.openxmlformats.org/officeDocument/2006/relationships/image" Target="../media/image48.png"/><Relationship Id="rId6" Type="http://schemas.openxmlformats.org/officeDocument/2006/relationships/image" Target="../media/image96.svg"/><Relationship Id="rId1" Type="http://schemas.openxmlformats.org/officeDocument/2006/relationships/image" Target="../media/image69.png"/><Relationship Id="rId2" Type="http://schemas.openxmlformats.org/officeDocument/2006/relationships/image" Target="../media/image1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svg"/><Relationship Id="rId5" Type="http://schemas.openxmlformats.org/officeDocument/2006/relationships/image" Target="../media/image10.png"/><Relationship Id="rId6" Type="http://schemas.openxmlformats.org/officeDocument/2006/relationships/image" Target="../media/image20.svg"/><Relationship Id="rId1" Type="http://schemas.openxmlformats.org/officeDocument/2006/relationships/image" Target="../media/image8.png"/><Relationship Id="rId2"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6.svg"/><Relationship Id="rId5" Type="http://schemas.openxmlformats.org/officeDocument/2006/relationships/image" Target="../media/image15.png"/><Relationship Id="rId6" Type="http://schemas.openxmlformats.org/officeDocument/2006/relationships/image" Target="../media/image28.svg"/><Relationship Id="rId7" Type="http://schemas.openxmlformats.org/officeDocument/2006/relationships/image" Target="../media/image16.png"/><Relationship Id="rId8" Type="http://schemas.openxmlformats.org/officeDocument/2006/relationships/image" Target="../media/image30.svg"/><Relationship Id="rId1" Type="http://schemas.openxmlformats.org/officeDocument/2006/relationships/image" Target="../media/image13.png"/><Relationship Id="rId2"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43.svg"/><Relationship Id="rId1" Type="http://schemas.openxmlformats.org/officeDocument/2006/relationships/image" Target="../media/image18.png"/><Relationship Id="rId2" Type="http://schemas.openxmlformats.org/officeDocument/2006/relationships/image" Target="../media/image33.svg"/><Relationship Id="rId3" Type="http://schemas.openxmlformats.org/officeDocument/2006/relationships/image" Target="../media/image19.png"/><Relationship Id="rId4" Type="http://schemas.openxmlformats.org/officeDocument/2006/relationships/image" Target="../media/image35.svg"/><Relationship Id="rId5" Type="http://schemas.openxmlformats.org/officeDocument/2006/relationships/image" Target="../media/image20.png"/><Relationship Id="rId6" Type="http://schemas.openxmlformats.org/officeDocument/2006/relationships/image" Target="../media/image37.svg"/><Relationship Id="rId7" Type="http://schemas.openxmlformats.org/officeDocument/2006/relationships/image" Target="../media/image21.png"/><Relationship Id="rId8" Type="http://schemas.openxmlformats.org/officeDocument/2006/relationships/image" Target="../media/image39.svg"/><Relationship Id="rId9" Type="http://schemas.openxmlformats.org/officeDocument/2006/relationships/image" Target="../media/image22.png"/><Relationship Id="rId10"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svg"/><Relationship Id="rId5" Type="http://schemas.openxmlformats.org/officeDocument/2006/relationships/image" Target="../media/image25.png"/><Relationship Id="rId6" Type="http://schemas.openxmlformats.org/officeDocument/2006/relationships/image" Target="../media/image47.svg"/><Relationship Id="rId7" Type="http://schemas.openxmlformats.org/officeDocument/2006/relationships/image" Target="../media/image15.png"/><Relationship Id="rId8" Type="http://schemas.openxmlformats.org/officeDocument/2006/relationships/image" Target="../media/image28.svg"/><Relationship Id="rId1" Type="http://schemas.openxmlformats.org/officeDocument/2006/relationships/image" Target="../media/image24.png"/><Relationship Id="rId2"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52.svg"/><Relationship Id="rId5" Type="http://schemas.openxmlformats.org/officeDocument/2006/relationships/image" Target="../media/image29.png"/><Relationship Id="rId6" Type="http://schemas.openxmlformats.org/officeDocument/2006/relationships/image" Target="../media/image54.svg"/><Relationship Id="rId7" Type="http://schemas.openxmlformats.org/officeDocument/2006/relationships/image" Target="../media/image30.png"/><Relationship Id="rId8" Type="http://schemas.openxmlformats.org/officeDocument/2006/relationships/image" Target="../media/image56.svg"/><Relationship Id="rId1" Type="http://schemas.openxmlformats.org/officeDocument/2006/relationships/image" Target="../media/image27.png"/><Relationship Id="rId2" Type="http://schemas.openxmlformats.org/officeDocument/2006/relationships/image" Target="../media/image5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4.svg"/><Relationship Id="rId5" Type="http://schemas.openxmlformats.org/officeDocument/2006/relationships/image" Target="../media/image33.png"/><Relationship Id="rId6" Type="http://schemas.openxmlformats.org/officeDocument/2006/relationships/image" Target="../media/image66.svg"/><Relationship Id="rId7" Type="http://schemas.openxmlformats.org/officeDocument/2006/relationships/image" Target="../media/image34.png"/><Relationship Id="rId8" Type="http://schemas.openxmlformats.org/officeDocument/2006/relationships/image" Target="../media/image68.svg"/><Relationship Id="rId1" Type="http://schemas.openxmlformats.org/officeDocument/2006/relationships/image" Target="../media/image31.png"/><Relationship Id="rId2"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15" Type="http://schemas.openxmlformats.org/officeDocument/2006/relationships/image" Target="../media/image37.png"/><Relationship Id="rId16" Type="http://schemas.openxmlformats.org/officeDocument/2006/relationships/image" Target="../media/image78.svg"/><Relationship Id="rId10" Type="http://schemas.openxmlformats.org/officeDocument/2006/relationships/hyperlink" Target="http://go.nature.com/jxqasm" TargetMode="External"/><Relationship Id="rId11" Type="http://schemas.openxmlformats.org/officeDocument/2006/relationships/hyperlink" Target="http://cran.r-project.org/web/packages/ggplot2/index.html" TargetMode="External"/><Relationship Id="rId9" Type="http://schemas.openxmlformats.org/officeDocument/2006/relationships/hyperlink" Target="http://go.nature.com/cyhons" TargetMode="External"/><Relationship Id="rId7" Type="http://schemas.openxmlformats.org/officeDocument/2006/relationships/image" Target="../media/image74.svg"/><Relationship Id="rId8" Type="http://schemas.openxmlformats.org/officeDocument/2006/relationships/hyperlink" Target="http://go.nature.com/s7mq39" TargetMode="External"/><Relationship Id="rId12" Type="http://schemas.openxmlformats.org/officeDocument/2006/relationships/image" Target="../media/image36.png"/><Relationship Id="rId13" Type="http://schemas.openxmlformats.org/officeDocument/2006/relationships/image" Target="../media/image76.svg"/><Relationship Id="rId1" Type="http://schemas.openxmlformats.org/officeDocument/2006/relationships/image" Target="../media/image35.png"/><Relationship Id="rId14" Type="http://schemas.openxmlformats.org/officeDocument/2006/relationships/hyperlink" Target="http://yihui.name/knitr"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4C83886-5528-418F-B2D2-777C5A0F389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4D13312-48E5-49A6-BEAB-F3C1DCB96DA6}">
      <dgm:prSet/>
      <dgm:spPr/>
      <dgm:t>
        <a:bodyPr/>
        <a:lstStyle/>
        <a:p>
          <a:pPr>
            <a:lnSpc>
              <a:spcPct val="100000"/>
            </a:lnSpc>
          </a:pPr>
          <a:r>
            <a:rPr lang="en-US"/>
            <a:t>What is programming?</a:t>
          </a:r>
        </a:p>
      </dgm:t>
    </dgm:pt>
    <dgm:pt modelId="{068CCBA1-8B60-4351-B1C3-4719D09415B0}" type="parTrans" cxnId="{052B4AA3-EE08-4F9E-A039-C9CA8368306A}">
      <dgm:prSet/>
      <dgm:spPr/>
      <dgm:t>
        <a:bodyPr/>
        <a:lstStyle/>
        <a:p>
          <a:endParaRPr lang="en-US"/>
        </a:p>
      </dgm:t>
    </dgm:pt>
    <dgm:pt modelId="{7816ADA4-E312-40C2-B0D6-FCFE1E46FD9F}" type="sibTrans" cxnId="{052B4AA3-EE08-4F9E-A039-C9CA8368306A}">
      <dgm:prSet/>
      <dgm:spPr/>
      <dgm:t>
        <a:bodyPr/>
        <a:lstStyle/>
        <a:p>
          <a:endParaRPr lang="en-US"/>
        </a:p>
      </dgm:t>
    </dgm:pt>
    <dgm:pt modelId="{FF29C994-53DA-486D-BBFD-C04B554B663A}">
      <dgm:prSet/>
      <dgm:spPr/>
      <dgm:t>
        <a:bodyPr/>
        <a:lstStyle/>
        <a:p>
          <a:pPr>
            <a:lnSpc>
              <a:spcPct val="100000"/>
            </a:lnSpc>
          </a:pPr>
          <a:r>
            <a:rPr lang="en-US"/>
            <a:t>What is R?</a:t>
          </a:r>
        </a:p>
      </dgm:t>
    </dgm:pt>
    <dgm:pt modelId="{F3861703-B390-4785-84D5-D6260C92B313}" type="parTrans" cxnId="{8F238141-F8DD-4EFA-A26B-EE0DF9BC6937}">
      <dgm:prSet/>
      <dgm:spPr/>
      <dgm:t>
        <a:bodyPr/>
        <a:lstStyle/>
        <a:p>
          <a:endParaRPr lang="en-US"/>
        </a:p>
      </dgm:t>
    </dgm:pt>
    <dgm:pt modelId="{CD81E644-BD15-4E98-ACF6-6DB131B068FA}" type="sibTrans" cxnId="{8F238141-F8DD-4EFA-A26B-EE0DF9BC6937}">
      <dgm:prSet/>
      <dgm:spPr/>
      <dgm:t>
        <a:bodyPr/>
        <a:lstStyle/>
        <a:p>
          <a:endParaRPr lang="en-US"/>
        </a:p>
      </dgm:t>
    </dgm:pt>
    <dgm:pt modelId="{F5D54175-3696-406C-8897-F256E08639DD}">
      <dgm:prSet/>
      <dgm:spPr/>
      <dgm:t>
        <a:bodyPr/>
        <a:lstStyle/>
        <a:p>
          <a:pPr>
            <a:lnSpc>
              <a:spcPct val="100000"/>
            </a:lnSpc>
          </a:pPr>
          <a:r>
            <a:rPr lang="en-US"/>
            <a:t>Finding your way around RStudio</a:t>
          </a:r>
        </a:p>
      </dgm:t>
    </dgm:pt>
    <dgm:pt modelId="{3BB90131-3708-4C64-B311-281BF8A39A92}" type="parTrans" cxnId="{C72CC817-C8B4-4435-8D47-A893E255EF66}">
      <dgm:prSet/>
      <dgm:spPr/>
      <dgm:t>
        <a:bodyPr/>
        <a:lstStyle/>
        <a:p>
          <a:endParaRPr lang="en-US"/>
        </a:p>
      </dgm:t>
    </dgm:pt>
    <dgm:pt modelId="{F2A471E0-B3A5-49A7-932A-3DC40B28D68D}" type="sibTrans" cxnId="{C72CC817-C8B4-4435-8D47-A893E255EF66}">
      <dgm:prSet/>
      <dgm:spPr/>
      <dgm:t>
        <a:bodyPr/>
        <a:lstStyle/>
        <a:p>
          <a:endParaRPr lang="en-US"/>
        </a:p>
      </dgm:t>
    </dgm:pt>
    <dgm:pt modelId="{C2FCD813-6F27-476D-A7E6-EA7FFB5685F2}">
      <dgm:prSet/>
      <dgm:spPr/>
      <dgm:t>
        <a:bodyPr/>
        <a:lstStyle/>
        <a:p>
          <a:pPr>
            <a:lnSpc>
              <a:spcPct val="100000"/>
            </a:lnSpc>
          </a:pPr>
          <a:r>
            <a:rPr lang="en-US"/>
            <a:t>Basic operations and assignment</a:t>
          </a:r>
        </a:p>
      </dgm:t>
    </dgm:pt>
    <dgm:pt modelId="{0FAD40CE-8F5E-4B0C-AB61-F7229C88A978}" type="parTrans" cxnId="{0A52B8A2-E81D-488A-A30F-6AF01D674D74}">
      <dgm:prSet/>
      <dgm:spPr/>
      <dgm:t>
        <a:bodyPr/>
        <a:lstStyle/>
        <a:p>
          <a:endParaRPr lang="en-US"/>
        </a:p>
      </dgm:t>
    </dgm:pt>
    <dgm:pt modelId="{0B81286B-5DBA-4673-A0B2-6087015FCFF9}" type="sibTrans" cxnId="{0A52B8A2-E81D-488A-A30F-6AF01D674D74}">
      <dgm:prSet/>
      <dgm:spPr/>
      <dgm:t>
        <a:bodyPr/>
        <a:lstStyle/>
        <a:p>
          <a:endParaRPr lang="en-US"/>
        </a:p>
      </dgm:t>
    </dgm:pt>
    <dgm:pt modelId="{056F0A48-ABA5-4CA5-90EA-F0A8DF36BBA8}">
      <dgm:prSet/>
      <dgm:spPr/>
      <dgm:t>
        <a:bodyPr/>
        <a:lstStyle/>
        <a:p>
          <a:pPr>
            <a:lnSpc>
              <a:spcPct val="100000"/>
            </a:lnSpc>
          </a:pPr>
          <a:r>
            <a:rPr lang="en-US"/>
            <a:t>Functions</a:t>
          </a:r>
        </a:p>
      </dgm:t>
    </dgm:pt>
    <dgm:pt modelId="{7534626F-E198-4EC0-AECA-941003993753}" type="parTrans" cxnId="{9D534AF1-2E7E-439A-BC7D-94C45D235FA8}">
      <dgm:prSet/>
      <dgm:spPr/>
      <dgm:t>
        <a:bodyPr/>
        <a:lstStyle/>
        <a:p>
          <a:endParaRPr lang="en-US"/>
        </a:p>
      </dgm:t>
    </dgm:pt>
    <dgm:pt modelId="{DB1CD1C6-8B94-46E1-847F-A688B9874651}" type="sibTrans" cxnId="{9D534AF1-2E7E-439A-BC7D-94C45D235FA8}">
      <dgm:prSet/>
      <dgm:spPr/>
      <dgm:t>
        <a:bodyPr/>
        <a:lstStyle/>
        <a:p>
          <a:endParaRPr lang="en-US"/>
        </a:p>
      </dgm:t>
    </dgm:pt>
    <dgm:pt modelId="{6962978B-C3B7-4271-88A3-0195886A1A1F}">
      <dgm:prSet/>
      <dgm:spPr/>
      <dgm:t>
        <a:bodyPr/>
        <a:lstStyle/>
        <a:p>
          <a:pPr>
            <a:lnSpc>
              <a:spcPct val="100000"/>
            </a:lnSpc>
          </a:pPr>
          <a:r>
            <a:rPr lang="en-US"/>
            <a:t>Comments</a:t>
          </a:r>
        </a:p>
      </dgm:t>
    </dgm:pt>
    <dgm:pt modelId="{A2ED63B2-C559-4934-8A60-520D86A658E1}" type="parTrans" cxnId="{7ADED41A-0C19-4D48-BE34-82253233CFC7}">
      <dgm:prSet/>
      <dgm:spPr/>
      <dgm:t>
        <a:bodyPr/>
        <a:lstStyle/>
        <a:p>
          <a:endParaRPr lang="en-US"/>
        </a:p>
      </dgm:t>
    </dgm:pt>
    <dgm:pt modelId="{5CD88430-9446-4BE4-9BA8-60835CDB82C2}" type="sibTrans" cxnId="{7ADED41A-0C19-4D48-BE34-82253233CFC7}">
      <dgm:prSet/>
      <dgm:spPr/>
      <dgm:t>
        <a:bodyPr/>
        <a:lstStyle/>
        <a:p>
          <a:endParaRPr lang="en-US"/>
        </a:p>
      </dgm:t>
    </dgm:pt>
    <dgm:pt modelId="{10DB97A7-F3FC-44CF-AF83-D7C092C366B6}">
      <dgm:prSet/>
      <dgm:spPr/>
      <dgm:t>
        <a:bodyPr/>
        <a:lstStyle/>
        <a:p>
          <a:pPr>
            <a:lnSpc>
              <a:spcPct val="100000"/>
            </a:lnSpc>
          </a:pPr>
          <a:r>
            <a:rPr lang="en-US"/>
            <a:t>Extensions and getting help</a:t>
          </a:r>
        </a:p>
      </dgm:t>
    </dgm:pt>
    <dgm:pt modelId="{FFE21E24-CA67-46B8-9160-37DA69AA0994}" type="parTrans" cxnId="{D8BDCB70-9479-4D9A-8305-07DF3B296B27}">
      <dgm:prSet/>
      <dgm:spPr/>
      <dgm:t>
        <a:bodyPr/>
        <a:lstStyle/>
        <a:p>
          <a:endParaRPr lang="en-US"/>
        </a:p>
      </dgm:t>
    </dgm:pt>
    <dgm:pt modelId="{FB3E6E9E-F1C6-422F-9CAE-0CC24A0DE83B}" type="sibTrans" cxnId="{D8BDCB70-9479-4D9A-8305-07DF3B296B27}">
      <dgm:prSet/>
      <dgm:spPr/>
      <dgm:t>
        <a:bodyPr/>
        <a:lstStyle/>
        <a:p>
          <a:endParaRPr lang="en-US"/>
        </a:p>
      </dgm:t>
    </dgm:pt>
    <dgm:pt modelId="{589C8E1B-4E92-428D-A9A6-DFA1AC16F6FB}" type="pres">
      <dgm:prSet presAssocID="{24C83886-5528-418F-B2D2-777C5A0F389D}" presName="root" presStyleCnt="0">
        <dgm:presLayoutVars>
          <dgm:dir/>
          <dgm:resizeHandles val="exact"/>
        </dgm:presLayoutVars>
      </dgm:prSet>
      <dgm:spPr/>
      <dgm:t>
        <a:bodyPr/>
        <a:lstStyle/>
        <a:p>
          <a:endParaRPr lang="en-US"/>
        </a:p>
      </dgm:t>
    </dgm:pt>
    <dgm:pt modelId="{A729D7B5-8780-4456-B69E-8C63F84D2B62}" type="pres">
      <dgm:prSet presAssocID="{74D13312-48E5-49A6-BEAB-F3C1DCB96DA6}" presName="compNode" presStyleCnt="0"/>
      <dgm:spPr/>
    </dgm:pt>
    <dgm:pt modelId="{EA436D31-6B3C-43AC-ACBA-1E4E8D51233A}" type="pres">
      <dgm:prSet presAssocID="{74D13312-48E5-49A6-BEAB-F3C1DCB96DA6}" presName="bgRect" presStyleLbl="bgShp" presStyleIdx="0" presStyleCnt="7"/>
      <dgm:spPr/>
    </dgm:pt>
    <dgm:pt modelId="{54EB6B4F-D2C7-40AB-BF46-75154BCF6F06}" type="pres">
      <dgm:prSet presAssocID="{74D13312-48E5-49A6-BEAB-F3C1DCB96DA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Processor"/>
        </a:ext>
      </dgm:extLst>
    </dgm:pt>
    <dgm:pt modelId="{FE22229F-24B8-46EA-8F54-2601FEF79FE8}" type="pres">
      <dgm:prSet presAssocID="{74D13312-48E5-49A6-BEAB-F3C1DCB96DA6}" presName="spaceRect" presStyleCnt="0"/>
      <dgm:spPr/>
    </dgm:pt>
    <dgm:pt modelId="{E3AB3074-58E9-4BB9-9910-686AADD6A519}" type="pres">
      <dgm:prSet presAssocID="{74D13312-48E5-49A6-BEAB-F3C1DCB96DA6}" presName="parTx" presStyleLbl="revTx" presStyleIdx="0" presStyleCnt="7">
        <dgm:presLayoutVars>
          <dgm:chMax val="0"/>
          <dgm:chPref val="0"/>
        </dgm:presLayoutVars>
      </dgm:prSet>
      <dgm:spPr/>
      <dgm:t>
        <a:bodyPr/>
        <a:lstStyle/>
        <a:p>
          <a:endParaRPr lang="en-US"/>
        </a:p>
      </dgm:t>
    </dgm:pt>
    <dgm:pt modelId="{81C524F5-F316-4E4F-B819-686B3AA08042}" type="pres">
      <dgm:prSet presAssocID="{7816ADA4-E312-40C2-B0D6-FCFE1E46FD9F}" presName="sibTrans" presStyleCnt="0"/>
      <dgm:spPr/>
    </dgm:pt>
    <dgm:pt modelId="{EB333F7D-55F4-4FAB-8FCC-9C8BFDFD3CEB}" type="pres">
      <dgm:prSet presAssocID="{FF29C994-53DA-486D-BBFD-C04B554B663A}" presName="compNode" presStyleCnt="0"/>
      <dgm:spPr/>
    </dgm:pt>
    <dgm:pt modelId="{F7FC8A61-9327-4887-A5FE-E2B3265BA5C6}" type="pres">
      <dgm:prSet presAssocID="{FF29C994-53DA-486D-BBFD-C04B554B663A}" presName="bgRect" presStyleLbl="bgShp" presStyleIdx="1" presStyleCnt="7"/>
      <dgm:spPr/>
    </dgm:pt>
    <dgm:pt modelId="{51CFFA2C-17EF-47BE-837F-10AC7C00D76C}" type="pres">
      <dgm:prSet presAssocID="{FF29C994-53DA-486D-BBFD-C04B554B663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raille"/>
        </a:ext>
      </dgm:extLst>
    </dgm:pt>
    <dgm:pt modelId="{FDA6747D-5020-4F9D-A04E-27F1DB077161}" type="pres">
      <dgm:prSet presAssocID="{FF29C994-53DA-486D-BBFD-C04B554B663A}" presName="spaceRect" presStyleCnt="0"/>
      <dgm:spPr/>
    </dgm:pt>
    <dgm:pt modelId="{D2C61D56-909A-4811-B945-AD030AB53D62}" type="pres">
      <dgm:prSet presAssocID="{FF29C994-53DA-486D-BBFD-C04B554B663A}" presName="parTx" presStyleLbl="revTx" presStyleIdx="1" presStyleCnt="7">
        <dgm:presLayoutVars>
          <dgm:chMax val="0"/>
          <dgm:chPref val="0"/>
        </dgm:presLayoutVars>
      </dgm:prSet>
      <dgm:spPr/>
      <dgm:t>
        <a:bodyPr/>
        <a:lstStyle/>
        <a:p>
          <a:endParaRPr lang="en-US"/>
        </a:p>
      </dgm:t>
    </dgm:pt>
    <dgm:pt modelId="{33427911-A742-40DB-91CF-EE986A573634}" type="pres">
      <dgm:prSet presAssocID="{CD81E644-BD15-4E98-ACF6-6DB131B068FA}" presName="sibTrans" presStyleCnt="0"/>
      <dgm:spPr/>
    </dgm:pt>
    <dgm:pt modelId="{4F00A8C3-EE0E-455C-A807-CF84F2D73600}" type="pres">
      <dgm:prSet presAssocID="{F5D54175-3696-406C-8897-F256E08639DD}" presName="compNode" presStyleCnt="0"/>
      <dgm:spPr/>
    </dgm:pt>
    <dgm:pt modelId="{B5A04425-E1FF-4050-9BCF-16CACA57E381}" type="pres">
      <dgm:prSet presAssocID="{F5D54175-3696-406C-8897-F256E08639DD}" presName="bgRect" presStyleLbl="bgShp" presStyleIdx="2" presStyleCnt="7"/>
      <dgm:spPr/>
    </dgm:pt>
    <dgm:pt modelId="{3566558B-C10F-45C0-B106-066BDBEE8A3A}" type="pres">
      <dgm:prSet presAssocID="{F5D54175-3696-406C-8897-F256E08639D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Magnifying glass"/>
        </a:ext>
      </dgm:extLst>
    </dgm:pt>
    <dgm:pt modelId="{A8024088-B066-45E7-9B77-1E1A68CA47E2}" type="pres">
      <dgm:prSet presAssocID="{F5D54175-3696-406C-8897-F256E08639DD}" presName="spaceRect" presStyleCnt="0"/>
      <dgm:spPr/>
    </dgm:pt>
    <dgm:pt modelId="{6B826644-AE05-47E8-A718-2841A293AF83}" type="pres">
      <dgm:prSet presAssocID="{F5D54175-3696-406C-8897-F256E08639DD}" presName="parTx" presStyleLbl="revTx" presStyleIdx="2" presStyleCnt="7">
        <dgm:presLayoutVars>
          <dgm:chMax val="0"/>
          <dgm:chPref val="0"/>
        </dgm:presLayoutVars>
      </dgm:prSet>
      <dgm:spPr/>
      <dgm:t>
        <a:bodyPr/>
        <a:lstStyle/>
        <a:p>
          <a:endParaRPr lang="en-US"/>
        </a:p>
      </dgm:t>
    </dgm:pt>
    <dgm:pt modelId="{FC8F0F08-3329-4127-A5E5-A69F41AA8EB8}" type="pres">
      <dgm:prSet presAssocID="{F2A471E0-B3A5-49A7-932A-3DC40B28D68D}" presName="sibTrans" presStyleCnt="0"/>
      <dgm:spPr/>
    </dgm:pt>
    <dgm:pt modelId="{D7414DA2-FBF5-4230-81E2-B3D2985BF64D}" type="pres">
      <dgm:prSet presAssocID="{C2FCD813-6F27-476D-A7E6-EA7FFB5685F2}" presName="compNode" presStyleCnt="0"/>
      <dgm:spPr/>
    </dgm:pt>
    <dgm:pt modelId="{3941093C-1376-4B99-AAE2-3E2D342D963D}" type="pres">
      <dgm:prSet presAssocID="{C2FCD813-6F27-476D-A7E6-EA7FFB5685F2}" presName="bgRect" presStyleLbl="bgShp" presStyleIdx="3" presStyleCnt="7"/>
      <dgm:spPr/>
    </dgm:pt>
    <dgm:pt modelId="{268C310C-E558-49F0-8416-84AC08EBFA48}" type="pres">
      <dgm:prSet presAssocID="{C2FCD813-6F27-476D-A7E6-EA7FFB5685F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Document"/>
        </a:ext>
      </dgm:extLst>
    </dgm:pt>
    <dgm:pt modelId="{6F958225-BFB5-4937-821C-E441564A0633}" type="pres">
      <dgm:prSet presAssocID="{C2FCD813-6F27-476D-A7E6-EA7FFB5685F2}" presName="spaceRect" presStyleCnt="0"/>
      <dgm:spPr/>
    </dgm:pt>
    <dgm:pt modelId="{3F23CEA6-15DA-4FF1-946E-00E3FAFEBF7B}" type="pres">
      <dgm:prSet presAssocID="{C2FCD813-6F27-476D-A7E6-EA7FFB5685F2}" presName="parTx" presStyleLbl="revTx" presStyleIdx="3" presStyleCnt="7">
        <dgm:presLayoutVars>
          <dgm:chMax val="0"/>
          <dgm:chPref val="0"/>
        </dgm:presLayoutVars>
      </dgm:prSet>
      <dgm:spPr/>
      <dgm:t>
        <a:bodyPr/>
        <a:lstStyle/>
        <a:p>
          <a:endParaRPr lang="en-US"/>
        </a:p>
      </dgm:t>
    </dgm:pt>
    <dgm:pt modelId="{AD0184E3-2415-41B8-B99E-C49D97328C5D}" type="pres">
      <dgm:prSet presAssocID="{0B81286B-5DBA-4673-A0B2-6087015FCFF9}" presName="sibTrans" presStyleCnt="0"/>
      <dgm:spPr/>
    </dgm:pt>
    <dgm:pt modelId="{004631FE-9D68-4235-BE8F-8D4C2C844A6C}" type="pres">
      <dgm:prSet presAssocID="{056F0A48-ABA5-4CA5-90EA-F0A8DF36BBA8}" presName="compNode" presStyleCnt="0"/>
      <dgm:spPr/>
    </dgm:pt>
    <dgm:pt modelId="{E0E1FB6F-FB59-4CD8-9630-247269C48156}" type="pres">
      <dgm:prSet presAssocID="{056F0A48-ABA5-4CA5-90EA-F0A8DF36BBA8}" presName="bgRect" presStyleLbl="bgShp" presStyleIdx="4" presStyleCnt="7"/>
      <dgm:spPr/>
    </dgm:pt>
    <dgm:pt modelId="{3563B8BA-B10C-4E0C-8F5B-00AC628AD666}" type="pres">
      <dgm:prSet presAssocID="{056F0A48-ABA5-4CA5-90EA-F0A8DF36BBA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Gears"/>
        </a:ext>
      </dgm:extLst>
    </dgm:pt>
    <dgm:pt modelId="{DCC47510-D49C-475F-B2A8-6033981728DA}" type="pres">
      <dgm:prSet presAssocID="{056F0A48-ABA5-4CA5-90EA-F0A8DF36BBA8}" presName="spaceRect" presStyleCnt="0"/>
      <dgm:spPr/>
    </dgm:pt>
    <dgm:pt modelId="{1541213E-AD27-48F2-AC29-9DFEF524D661}" type="pres">
      <dgm:prSet presAssocID="{056F0A48-ABA5-4CA5-90EA-F0A8DF36BBA8}" presName="parTx" presStyleLbl="revTx" presStyleIdx="4" presStyleCnt="7">
        <dgm:presLayoutVars>
          <dgm:chMax val="0"/>
          <dgm:chPref val="0"/>
        </dgm:presLayoutVars>
      </dgm:prSet>
      <dgm:spPr/>
      <dgm:t>
        <a:bodyPr/>
        <a:lstStyle/>
        <a:p>
          <a:endParaRPr lang="en-US"/>
        </a:p>
      </dgm:t>
    </dgm:pt>
    <dgm:pt modelId="{8B39A2DD-8256-4526-92A4-647E7F90C949}" type="pres">
      <dgm:prSet presAssocID="{DB1CD1C6-8B94-46E1-847F-A688B9874651}" presName="sibTrans" presStyleCnt="0"/>
      <dgm:spPr/>
    </dgm:pt>
    <dgm:pt modelId="{49355B82-CDEE-4BCB-B5E6-F9E8E4904ED4}" type="pres">
      <dgm:prSet presAssocID="{6962978B-C3B7-4271-88A3-0195886A1A1F}" presName="compNode" presStyleCnt="0"/>
      <dgm:spPr/>
    </dgm:pt>
    <dgm:pt modelId="{C5675537-17A3-45DB-B3C0-67F009816614}" type="pres">
      <dgm:prSet presAssocID="{6962978B-C3B7-4271-88A3-0195886A1A1F}" presName="bgRect" presStyleLbl="bgShp" presStyleIdx="5" presStyleCnt="7"/>
      <dgm:spPr/>
    </dgm:pt>
    <dgm:pt modelId="{C9838E35-4BDF-413A-AF36-39BC9699CDA4}" type="pres">
      <dgm:prSet presAssocID="{6962978B-C3B7-4271-88A3-0195886A1A1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id="0" name="" descr="Chat"/>
        </a:ext>
      </dgm:extLst>
    </dgm:pt>
    <dgm:pt modelId="{46A14B18-E109-45AA-A462-167C9DFB29EA}" type="pres">
      <dgm:prSet presAssocID="{6962978B-C3B7-4271-88A3-0195886A1A1F}" presName="spaceRect" presStyleCnt="0"/>
      <dgm:spPr/>
    </dgm:pt>
    <dgm:pt modelId="{F1AD0D2D-3EF2-4316-A075-FDFE294612D0}" type="pres">
      <dgm:prSet presAssocID="{6962978B-C3B7-4271-88A3-0195886A1A1F}" presName="parTx" presStyleLbl="revTx" presStyleIdx="5" presStyleCnt="7">
        <dgm:presLayoutVars>
          <dgm:chMax val="0"/>
          <dgm:chPref val="0"/>
        </dgm:presLayoutVars>
      </dgm:prSet>
      <dgm:spPr/>
      <dgm:t>
        <a:bodyPr/>
        <a:lstStyle/>
        <a:p>
          <a:endParaRPr lang="en-US"/>
        </a:p>
      </dgm:t>
    </dgm:pt>
    <dgm:pt modelId="{85E1F07C-99BF-4B2D-A737-88A7A2380EE0}" type="pres">
      <dgm:prSet presAssocID="{5CD88430-9446-4BE4-9BA8-60835CDB82C2}" presName="sibTrans" presStyleCnt="0"/>
      <dgm:spPr/>
    </dgm:pt>
    <dgm:pt modelId="{6616A7CA-5BD4-47C0-A556-84CFCA16F7A7}" type="pres">
      <dgm:prSet presAssocID="{10DB97A7-F3FC-44CF-AF83-D7C092C366B6}" presName="compNode" presStyleCnt="0"/>
      <dgm:spPr/>
    </dgm:pt>
    <dgm:pt modelId="{3A03FF0D-2580-437D-B418-8219B99797F0}" type="pres">
      <dgm:prSet presAssocID="{10DB97A7-F3FC-44CF-AF83-D7C092C366B6}" presName="bgRect" presStyleLbl="bgShp" presStyleIdx="6" presStyleCnt="7"/>
      <dgm:spPr/>
    </dgm:pt>
    <dgm:pt modelId="{0AB039B0-F877-4989-89AB-B5122D8B132F}" type="pres">
      <dgm:prSet presAssocID="{10DB97A7-F3FC-44CF-AF83-D7C092C366B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extLst>
        <a:ext uri="{E40237B7-FDA0-4F09-8148-C483321AD2D9}">
          <dgm14:cNvPr xmlns:dgm14="http://schemas.microsoft.com/office/drawing/2010/diagram" id="0" name="" descr="Gauge"/>
        </a:ext>
      </dgm:extLst>
    </dgm:pt>
    <dgm:pt modelId="{D3B42357-14AC-49F9-93A4-15EE2C4BD75D}" type="pres">
      <dgm:prSet presAssocID="{10DB97A7-F3FC-44CF-AF83-D7C092C366B6}" presName="spaceRect" presStyleCnt="0"/>
      <dgm:spPr/>
    </dgm:pt>
    <dgm:pt modelId="{0466779F-8355-4F40-8EAF-343D31CC0F1E}" type="pres">
      <dgm:prSet presAssocID="{10DB97A7-F3FC-44CF-AF83-D7C092C366B6}" presName="parTx" presStyleLbl="revTx" presStyleIdx="6" presStyleCnt="7">
        <dgm:presLayoutVars>
          <dgm:chMax val="0"/>
          <dgm:chPref val="0"/>
        </dgm:presLayoutVars>
      </dgm:prSet>
      <dgm:spPr/>
      <dgm:t>
        <a:bodyPr/>
        <a:lstStyle/>
        <a:p>
          <a:endParaRPr lang="en-US"/>
        </a:p>
      </dgm:t>
    </dgm:pt>
  </dgm:ptLst>
  <dgm:cxnLst>
    <dgm:cxn modelId="{052B4AA3-EE08-4F9E-A039-C9CA8368306A}" srcId="{24C83886-5528-418F-B2D2-777C5A0F389D}" destId="{74D13312-48E5-49A6-BEAB-F3C1DCB96DA6}" srcOrd="0" destOrd="0" parTransId="{068CCBA1-8B60-4351-B1C3-4719D09415B0}" sibTransId="{7816ADA4-E312-40C2-B0D6-FCFE1E46FD9F}"/>
    <dgm:cxn modelId="{BEF8EABF-7801-D742-A68D-5D98631803B7}" type="presOf" srcId="{F5D54175-3696-406C-8897-F256E08639DD}" destId="{6B826644-AE05-47E8-A718-2841A293AF83}" srcOrd="0" destOrd="0" presId="urn:microsoft.com/office/officeart/2018/2/layout/IconVerticalSolidList"/>
    <dgm:cxn modelId="{E6EB426A-C232-7547-AEE1-82BFC0A2F099}" type="presOf" srcId="{6962978B-C3B7-4271-88A3-0195886A1A1F}" destId="{F1AD0D2D-3EF2-4316-A075-FDFE294612D0}" srcOrd="0" destOrd="0" presId="urn:microsoft.com/office/officeart/2018/2/layout/IconVerticalSolidList"/>
    <dgm:cxn modelId="{8F238141-F8DD-4EFA-A26B-EE0DF9BC6937}" srcId="{24C83886-5528-418F-B2D2-777C5A0F389D}" destId="{FF29C994-53DA-486D-BBFD-C04B554B663A}" srcOrd="1" destOrd="0" parTransId="{F3861703-B390-4785-84D5-D6260C92B313}" sibTransId="{CD81E644-BD15-4E98-ACF6-6DB131B068FA}"/>
    <dgm:cxn modelId="{0A52B8A2-E81D-488A-A30F-6AF01D674D74}" srcId="{24C83886-5528-418F-B2D2-777C5A0F389D}" destId="{C2FCD813-6F27-476D-A7E6-EA7FFB5685F2}" srcOrd="3" destOrd="0" parTransId="{0FAD40CE-8F5E-4B0C-AB61-F7229C88A978}" sibTransId="{0B81286B-5DBA-4673-A0B2-6087015FCFF9}"/>
    <dgm:cxn modelId="{67E446B1-5A90-FC43-915B-3804D5C9B869}" type="presOf" srcId="{10DB97A7-F3FC-44CF-AF83-D7C092C366B6}" destId="{0466779F-8355-4F40-8EAF-343D31CC0F1E}" srcOrd="0" destOrd="0" presId="urn:microsoft.com/office/officeart/2018/2/layout/IconVerticalSolidList"/>
    <dgm:cxn modelId="{B126E8D5-9E31-204A-B433-C02AF4ECC3CD}" type="presOf" srcId="{056F0A48-ABA5-4CA5-90EA-F0A8DF36BBA8}" destId="{1541213E-AD27-48F2-AC29-9DFEF524D661}" srcOrd="0" destOrd="0" presId="urn:microsoft.com/office/officeart/2018/2/layout/IconVerticalSolidList"/>
    <dgm:cxn modelId="{B4B6797D-9223-2D44-A036-EE8E723E4C7F}" type="presOf" srcId="{24C83886-5528-418F-B2D2-777C5A0F389D}" destId="{589C8E1B-4E92-428D-A9A6-DFA1AC16F6FB}" srcOrd="0" destOrd="0" presId="urn:microsoft.com/office/officeart/2018/2/layout/IconVerticalSolidList"/>
    <dgm:cxn modelId="{7ADED41A-0C19-4D48-BE34-82253233CFC7}" srcId="{24C83886-5528-418F-B2D2-777C5A0F389D}" destId="{6962978B-C3B7-4271-88A3-0195886A1A1F}" srcOrd="5" destOrd="0" parTransId="{A2ED63B2-C559-4934-8A60-520D86A658E1}" sibTransId="{5CD88430-9446-4BE4-9BA8-60835CDB82C2}"/>
    <dgm:cxn modelId="{AD61F311-4E37-9544-83D4-E53F75B4E152}" type="presOf" srcId="{FF29C994-53DA-486D-BBFD-C04B554B663A}" destId="{D2C61D56-909A-4811-B945-AD030AB53D62}" srcOrd="0" destOrd="0" presId="urn:microsoft.com/office/officeart/2018/2/layout/IconVerticalSolidList"/>
    <dgm:cxn modelId="{C72CC817-C8B4-4435-8D47-A893E255EF66}" srcId="{24C83886-5528-418F-B2D2-777C5A0F389D}" destId="{F5D54175-3696-406C-8897-F256E08639DD}" srcOrd="2" destOrd="0" parTransId="{3BB90131-3708-4C64-B311-281BF8A39A92}" sibTransId="{F2A471E0-B3A5-49A7-932A-3DC40B28D68D}"/>
    <dgm:cxn modelId="{00675A4C-348E-154D-AFBB-64EA12D62711}" type="presOf" srcId="{C2FCD813-6F27-476D-A7E6-EA7FFB5685F2}" destId="{3F23CEA6-15DA-4FF1-946E-00E3FAFEBF7B}" srcOrd="0" destOrd="0" presId="urn:microsoft.com/office/officeart/2018/2/layout/IconVerticalSolidList"/>
    <dgm:cxn modelId="{D8BDCB70-9479-4D9A-8305-07DF3B296B27}" srcId="{24C83886-5528-418F-B2D2-777C5A0F389D}" destId="{10DB97A7-F3FC-44CF-AF83-D7C092C366B6}" srcOrd="6" destOrd="0" parTransId="{FFE21E24-CA67-46B8-9160-37DA69AA0994}" sibTransId="{FB3E6E9E-F1C6-422F-9CAE-0CC24A0DE83B}"/>
    <dgm:cxn modelId="{9D534AF1-2E7E-439A-BC7D-94C45D235FA8}" srcId="{24C83886-5528-418F-B2D2-777C5A0F389D}" destId="{056F0A48-ABA5-4CA5-90EA-F0A8DF36BBA8}" srcOrd="4" destOrd="0" parTransId="{7534626F-E198-4EC0-AECA-941003993753}" sibTransId="{DB1CD1C6-8B94-46E1-847F-A688B9874651}"/>
    <dgm:cxn modelId="{91EB3D75-0CFF-FE43-B986-C1D4E5E669F4}" type="presOf" srcId="{74D13312-48E5-49A6-BEAB-F3C1DCB96DA6}" destId="{E3AB3074-58E9-4BB9-9910-686AADD6A519}" srcOrd="0" destOrd="0" presId="urn:microsoft.com/office/officeart/2018/2/layout/IconVerticalSolidList"/>
    <dgm:cxn modelId="{508A780A-6922-D349-9B48-FD51DC78EDD9}" type="presParOf" srcId="{589C8E1B-4E92-428D-A9A6-DFA1AC16F6FB}" destId="{A729D7B5-8780-4456-B69E-8C63F84D2B62}" srcOrd="0" destOrd="0" presId="urn:microsoft.com/office/officeart/2018/2/layout/IconVerticalSolidList"/>
    <dgm:cxn modelId="{1D1A27E3-2602-F141-A30E-023EBD7E1B55}" type="presParOf" srcId="{A729D7B5-8780-4456-B69E-8C63F84D2B62}" destId="{EA436D31-6B3C-43AC-ACBA-1E4E8D51233A}" srcOrd="0" destOrd="0" presId="urn:microsoft.com/office/officeart/2018/2/layout/IconVerticalSolidList"/>
    <dgm:cxn modelId="{BA451801-3D94-D34B-B007-2B58C15A7817}" type="presParOf" srcId="{A729D7B5-8780-4456-B69E-8C63F84D2B62}" destId="{54EB6B4F-D2C7-40AB-BF46-75154BCF6F06}" srcOrd="1" destOrd="0" presId="urn:microsoft.com/office/officeart/2018/2/layout/IconVerticalSolidList"/>
    <dgm:cxn modelId="{0493850B-8D0A-234F-8CED-ACDEC49C086E}" type="presParOf" srcId="{A729D7B5-8780-4456-B69E-8C63F84D2B62}" destId="{FE22229F-24B8-46EA-8F54-2601FEF79FE8}" srcOrd="2" destOrd="0" presId="urn:microsoft.com/office/officeart/2018/2/layout/IconVerticalSolidList"/>
    <dgm:cxn modelId="{005E0511-F25C-EC4C-A490-D3C8A3540ECD}" type="presParOf" srcId="{A729D7B5-8780-4456-B69E-8C63F84D2B62}" destId="{E3AB3074-58E9-4BB9-9910-686AADD6A519}" srcOrd="3" destOrd="0" presId="urn:microsoft.com/office/officeart/2018/2/layout/IconVerticalSolidList"/>
    <dgm:cxn modelId="{54B06263-7F10-4242-8E5D-487D0445AA8B}" type="presParOf" srcId="{589C8E1B-4E92-428D-A9A6-DFA1AC16F6FB}" destId="{81C524F5-F316-4E4F-B819-686B3AA08042}" srcOrd="1" destOrd="0" presId="urn:microsoft.com/office/officeart/2018/2/layout/IconVerticalSolidList"/>
    <dgm:cxn modelId="{D20567A6-95AA-064A-AB4B-151F35CFF066}" type="presParOf" srcId="{589C8E1B-4E92-428D-A9A6-DFA1AC16F6FB}" destId="{EB333F7D-55F4-4FAB-8FCC-9C8BFDFD3CEB}" srcOrd="2" destOrd="0" presId="urn:microsoft.com/office/officeart/2018/2/layout/IconVerticalSolidList"/>
    <dgm:cxn modelId="{30AA931F-14BF-5549-97DB-88058E705030}" type="presParOf" srcId="{EB333F7D-55F4-4FAB-8FCC-9C8BFDFD3CEB}" destId="{F7FC8A61-9327-4887-A5FE-E2B3265BA5C6}" srcOrd="0" destOrd="0" presId="urn:microsoft.com/office/officeart/2018/2/layout/IconVerticalSolidList"/>
    <dgm:cxn modelId="{AB410CC5-5890-4C40-B7B5-94FE4781A305}" type="presParOf" srcId="{EB333F7D-55F4-4FAB-8FCC-9C8BFDFD3CEB}" destId="{51CFFA2C-17EF-47BE-837F-10AC7C00D76C}" srcOrd="1" destOrd="0" presId="urn:microsoft.com/office/officeart/2018/2/layout/IconVerticalSolidList"/>
    <dgm:cxn modelId="{46EA2245-CF08-AD42-A797-5E4DAE6429EC}" type="presParOf" srcId="{EB333F7D-55F4-4FAB-8FCC-9C8BFDFD3CEB}" destId="{FDA6747D-5020-4F9D-A04E-27F1DB077161}" srcOrd="2" destOrd="0" presId="urn:microsoft.com/office/officeart/2018/2/layout/IconVerticalSolidList"/>
    <dgm:cxn modelId="{51DEC22F-827D-EA4B-B10C-888736453F5A}" type="presParOf" srcId="{EB333F7D-55F4-4FAB-8FCC-9C8BFDFD3CEB}" destId="{D2C61D56-909A-4811-B945-AD030AB53D62}" srcOrd="3" destOrd="0" presId="urn:microsoft.com/office/officeart/2018/2/layout/IconVerticalSolidList"/>
    <dgm:cxn modelId="{D6B18616-4927-274F-A574-649001E6F6DB}" type="presParOf" srcId="{589C8E1B-4E92-428D-A9A6-DFA1AC16F6FB}" destId="{33427911-A742-40DB-91CF-EE986A573634}" srcOrd="3" destOrd="0" presId="urn:microsoft.com/office/officeart/2018/2/layout/IconVerticalSolidList"/>
    <dgm:cxn modelId="{BFF63678-D724-B94D-8C25-BAA78F19670D}" type="presParOf" srcId="{589C8E1B-4E92-428D-A9A6-DFA1AC16F6FB}" destId="{4F00A8C3-EE0E-455C-A807-CF84F2D73600}" srcOrd="4" destOrd="0" presId="urn:microsoft.com/office/officeart/2018/2/layout/IconVerticalSolidList"/>
    <dgm:cxn modelId="{4442325C-0CE9-9B43-B122-98FEF9A50B7E}" type="presParOf" srcId="{4F00A8C3-EE0E-455C-A807-CF84F2D73600}" destId="{B5A04425-E1FF-4050-9BCF-16CACA57E381}" srcOrd="0" destOrd="0" presId="urn:microsoft.com/office/officeart/2018/2/layout/IconVerticalSolidList"/>
    <dgm:cxn modelId="{3A95C17B-4F77-C74A-8B1C-D161D59EEB6A}" type="presParOf" srcId="{4F00A8C3-EE0E-455C-A807-CF84F2D73600}" destId="{3566558B-C10F-45C0-B106-066BDBEE8A3A}" srcOrd="1" destOrd="0" presId="urn:microsoft.com/office/officeart/2018/2/layout/IconVerticalSolidList"/>
    <dgm:cxn modelId="{8852AFB8-6D73-9D45-B73F-E83B3CF4CDB0}" type="presParOf" srcId="{4F00A8C3-EE0E-455C-A807-CF84F2D73600}" destId="{A8024088-B066-45E7-9B77-1E1A68CA47E2}" srcOrd="2" destOrd="0" presId="urn:microsoft.com/office/officeart/2018/2/layout/IconVerticalSolidList"/>
    <dgm:cxn modelId="{DE7D8057-D356-0A40-9F29-5F8F8A2AEE3E}" type="presParOf" srcId="{4F00A8C3-EE0E-455C-A807-CF84F2D73600}" destId="{6B826644-AE05-47E8-A718-2841A293AF83}" srcOrd="3" destOrd="0" presId="urn:microsoft.com/office/officeart/2018/2/layout/IconVerticalSolidList"/>
    <dgm:cxn modelId="{4EAE9C49-A553-B543-8FD3-DCBD50BDADB8}" type="presParOf" srcId="{589C8E1B-4E92-428D-A9A6-DFA1AC16F6FB}" destId="{FC8F0F08-3329-4127-A5E5-A69F41AA8EB8}" srcOrd="5" destOrd="0" presId="urn:microsoft.com/office/officeart/2018/2/layout/IconVerticalSolidList"/>
    <dgm:cxn modelId="{9A064CD4-DCB3-9547-ADDE-4846C5403EFD}" type="presParOf" srcId="{589C8E1B-4E92-428D-A9A6-DFA1AC16F6FB}" destId="{D7414DA2-FBF5-4230-81E2-B3D2985BF64D}" srcOrd="6" destOrd="0" presId="urn:microsoft.com/office/officeart/2018/2/layout/IconVerticalSolidList"/>
    <dgm:cxn modelId="{175B0376-50A4-294B-B65E-069971DD6218}" type="presParOf" srcId="{D7414DA2-FBF5-4230-81E2-B3D2985BF64D}" destId="{3941093C-1376-4B99-AAE2-3E2D342D963D}" srcOrd="0" destOrd="0" presId="urn:microsoft.com/office/officeart/2018/2/layout/IconVerticalSolidList"/>
    <dgm:cxn modelId="{22B4C3FA-1454-C942-8F71-5DDFC04E27C2}" type="presParOf" srcId="{D7414DA2-FBF5-4230-81E2-B3D2985BF64D}" destId="{268C310C-E558-49F0-8416-84AC08EBFA48}" srcOrd="1" destOrd="0" presId="urn:microsoft.com/office/officeart/2018/2/layout/IconVerticalSolidList"/>
    <dgm:cxn modelId="{42F108D2-1ED0-AA41-B4F5-451C66964382}" type="presParOf" srcId="{D7414DA2-FBF5-4230-81E2-B3D2985BF64D}" destId="{6F958225-BFB5-4937-821C-E441564A0633}" srcOrd="2" destOrd="0" presId="urn:microsoft.com/office/officeart/2018/2/layout/IconVerticalSolidList"/>
    <dgm:cxn modelId="{8FDF53CF-C118-CD43-A690-40118DB696B5}" type="presParOf" srcId="{D7414DA2-FBF5-4230-81E2-B3D2985BF64D}" destId="{3F23CEA6-15DA-4FF1-946E-00E3FAFEBF7B}" srcOrd="3" destOrd="0" presId="urn:microsoft.com/office/officeart/2018/2/layout/IconVerticalSolidList"/>
    <dgm:cxn modelId="{27A91981-1FEF-2749-9818-F4E9C2BE39DF}" type="presParOf" srcId="{589C8E1B-4E92-428D-A9A6-DFA1AC16F6FB}" destId="{AD0184E3-2415-41B8-B99E-C49D97328C5D}" srcOrd="7" destOrd="0" presId="urn:microsoft.com/office/officeart/2018/2/layout/IconVerticalSolidList"/>
    <dgm:cxn modelId="{B7922C13-076C-B94B-84A1-1380A9D0F076}" type="presParOf" srcId="{589C8E1B-4E92-428D-A9A6-DFA1AC16F6FB}" destId="{004631FE-9D68-4235-BE8F-8D4C2C844A6C}" srcOrd="8" destOrd="0" presId="urn:microsoft.com/office/officeart/2018/2/layout/IconVerticalSolidList"/>
    <dgm:cxn modelId="{D187963E-9757-6849-8163-6522D82FD6B3}" type="presParOf" srcId="{004631FE-9D68-4235-BE8F-8D4C2C844A6C}" destId="{E0E1FB6F-FB59-4CD8-9630-247269C48156}" srcOrd="0" destOrd="0" presId="urn:microsoft.com/office/officeart/2018/2/layout/IconVerticalSolidList"/>
    <dgm:cxn modelId="{EFFF14F0-8363-D34E-BB7B-9F49E1CD6118}" type="presParOf" srcId="{004631FE-9D68-4235-BE8F-8D4C2C844A6C}" destId="{3563B8BA-B10C-4E0C-8F5B-00AC628AD666}" srcOrd="1" destOrd="0" presId="urn:microsoft.com/office/officeart/2018/2/layout/IconVerticalSolidList"/>
    <dgm:cxn modelId="{344DCC7F-9E91-E34B-9EC2-FF0E8A2BCF7F}" type="presParOf" srcId="{004631FE-9D68-4235-BE8F-8D4C2C844A6C}" destId="{DCC47510-D49C-475F-B2A8-6033981728DA}" srcOrd="2" destOrd="0" presId="urn:microsoft.com/office/officeart/2018/2/layout/IconVerticalSolidList"/>
    <dgm:cxn modelId="{1A5D4F3A-E875-834F-AB7E-D1A6D03E536A}" type="presParOf" srcId="{004631FE-9D68-4235-BE8F-8D4C2C844A6C}" destId="{1541213E-AD27-48F2-AC29-9DFEF524D661}" srcOrd="3" destOrd="0" presId="urn:microsoft.com/office/officeart/2018/2/layout/IconVerticalSolidList"/>
    <dgm:cxn modelId="{A3377C35-E819-D547-82F9-7225EE0F9462}" type="presParOf" srcId="{589C8E1B-4E92-428D-A9A6-DFA1AC16F6FB}" destId="{8B39A2DD-8256-4526-92A4-647E7F90C949}" srcOrd="9" destOrd="0" presId="urn:microsoft.com/office/officeart/2018/2/layout/IconVerticalSolidList"/>
    <dgm:cxn modelId="{6F541053-30F4-EF4E-9C4C-95B60FE9F552}" type="presParOf" srcId="{589C8E1B-4E92-428D-A9A6-DFA1AC16F6FB}" destId="{49355B82-CDEE-4BCB-B5E6-F9E8E4904ED4}" srcOrd="10" destOrd="0" presId="urn:microsoft.com/office/officeart/2018/2/layout/IconVerticalSolidList"/>
    <dgm:cxn modelId="{A3E85E81-5EC3-DD4B-ACBD-D6B122D592BF}" type="presParOf" srcId="{49355B82-CDEE-4BCB-B5E6-F9E8E4904ED4}" destId="{C5675537-17A3-45DB-B3C0-67F009816614}" srcOrd="0" destOrd="0" presId="urn:microsoft.com/office/officeart/2018/2/layout/IconVerticalSolidList"/>
    <dgm:cxn modelId="{4193F969-3043-134E-A4E1-0D30B0BA90BE}" type="presParOf" srcId="{49355B82-CDEE-4BCB-B5E6-F9E8E4904ED4}" destId="{C9838E35-4BDF-413A-AF36-39BC9699CDA4}" srcOrd="1" destOrd="0" presId="urn:microsoft.com/office/officeart/2018/2/layout/IconVerticalSolidList"/>
    <dgm:cxn modelId="{241AE139-302F-4D49-91CF-935D974E7E46}" type="presParOf" srcId="{49355B82-CDEE-4BCB-B5E6-F9E8E4904ED4}" destId="{46A14B18-E109-45AA-A462-167C9DFB29EA}" srcOrd="2" destOrd="0" presId="urn:microsoft.com/office/officeart/2018/2/layout/IconVerticalSolidList"/>
    <dgm:cxn modelId="{5EB86E55-076E-FB4E-9E4B-D51CF985B071}" type="presParOf" srcId="{49355B82-CDEE-4BCB-B5E6-F9E8E4904ED4}" destId="{F1AD0D2D-3EF2-4316-A075-FDFE294612D0}" srcOrd="3" destOrd="0" presId="urn:microsoft.com/office/officeart/2018/2/layout/IconVerticalSolidList"/>
    <dgm:cxn modelId="{5CA8B965-FA10-D949-8255-4497D24EFCF6}" type="presParOf" srcId="{589C8E1B-4E92-428D-A9A6-DFA1AC16F6FB}" destId="{85E1F07C-99BF-4B2D-A737-88A7A2380EE0}" srcOrd="11" destOrd="0" presId="urn:microsoft.com/office/officeart/2018/2/layout/IconVerticalSolidList"/>
    <dgm:cxn modelId="{D7277EB3-A984-A94B-9626-2898714244F2}" type="presParOf" srcId="{589C8E1B-4E92-428D-A9A6-DFA1AC16F6FB}" destId="{6616A7CA-5BD4-47C0-A556-84CFCA16F7A7}" srcOrd="12" destOrd="0" presId="urn:microsoft.com/office/officeart/2018/2/layout/IconVerticalSolidList"/>
    <dgm:cxn modelId="{DED50FA5-CB86-BE48-8982-8FBAF1968FFA}" type="presParOf" srcId="{6616A7CA-5BD4-47C0-A556-84CFCA16F7A7}" destId="{3A03FF0D-2580-437D-B418-8219B99797F0}" srcOrd="0" destOrd="0" presId="urn:microsoft.com/office/officeart/2018/2/layout/IconVerticalSolidList"/>
    <dgm:cxn modelId="{224AFDAC-9511-E84C-9FC5-137EA8E617D9}" type="presParOf" srcId="{6616A7CA-5BD4-47C0-A556-84CFCA16F7A7}" destId="{0AB039B0-F877-4989-89AB-B5122D8B132F}" srcOrd="1" destOrd="0" presId="urn:microsoft.com/office/officeart/2018/2/layout/IconVerticalSolidList"/>
    <dgm:cxn modelId="{E3C02D59-81BC-2142-8AAD-8D4094742F8A}" type="presParOf" srcId="{6616A7CA-5BD4-47C0-A556-84CFCA16F7A7}" destId="{D3B42357-14AC-49F9-93A4-15EE2C4BD75D}" srcOrd="2" destOrd="0" presId="urn:microsoft.com/office/officeart/2018/2/layout/IconVerticalSolidList"/>
    <dgm:cxn modelId="{AAF7061C-4F94-BE42-ADD8-ED4F4CEF1080}" type="presParOf" srcId="{6616A7CA-5BD4-47C0-A556-84CFCA16F7A7}" destId="{0466779F-8355-4F40-8EAF-343D31CC0F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D92E1A-C8C9-4AB9-8DA0-17CF0D37E16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F048AB-F69C-424B-BB53-0146D0A49009}">
      <dgm:prSet/>
      <dgm:spPr/>
      <dgm:t>
        <a:bodyPr/>
        <a:lstStyle/>
        <a:p>
          <a:r>
            <a:rPr lang="en-SG"/>
            <a:t>RStudio is not R.</a:t>
          </a:r>
          <a:endParaRPr lang="en-US"/>
        </a:p>
      </dgm:t>
    </dgm:pt>
    <dgm:pt modelId="{83E5B650-DF43-4CA1-BFF9-8F1E00D169F5}" type="parTrans" cxnId="{8C6B1933-00E3-46D6-9982-315E750791D2}">
      <dgm:prSet/>
      <dgm:spPr/>
      <dgm:t>
        <a:bodyPr/>
        <a:lstStyle/>
        <a:p>
          <a:endParaRPr lang="en-US"/>
        </a:p>
      </dgm:t>
    </dgm:pt>
    <dgm:pt modelId="{BA4A8F95-AB75-47FF-9C09-2AD777A2DF74}" type="sibTrans" cxnId="{8C6B1933-00E3-46D6-9982-315E750791D2}">
      <dgm:prSet/>
      <dgm:spPr/>
      <dgm:t>
        <a:bodyPr/>
        <a:lstStyle/>
        <a:p>
          <a:endParaRPr lang="en-US"/>
        </a:p>
      </dgm:t>
    </dgm:pt>
    <dgm:pt modelId="{3F886D7C-896E-49B9-9261-6FF002A225B1}">
      <dgm:prSet/>
      <dgm:spPr/>
      <dgm:t>
        <a:bodyPr/>
        <a:lstStyle/>
        <a:p>
          <a:r>
            <a:rPr lang="en-SG"/>
            <a:t>It is a separate open-source project that brings many powerful coding tools together into an intuitive, easy-to-learn interface. </a:t>
          </a:r>
          <a:r>
            <a:rPr lang="en-US"/>
            <a:t>Rstudio is an Integrated Development Environment (IDE).</a:t>
          </a:r>
        </a:p>
      </dgm:t>
    </dgm:pt>
    <dgm:pt modelId="{4F3F7D4B-788C-4644-BFBC-FF8D49ED79D0}" type="parTrans" cxnId="{3D27D9FC-AB7B-4B49-9E1A-0B03539E804D}">
      <dgm:prSet/>
      <dgm:spPr/>
      <dgm:t>
        <a:bodyPr/>
        <a:lstStyle/>
        <a:p>
          <a:endParaRPr lang="en-US"/>
        </a:p>
      </dgm:t>
    </dgm:pt>
    <dgm:pt modelId="{DA7843F1-A3BB-4C89-ADA0-F79B1485B3AE}" type="sibTrans" cxnId="{3D27D9FC-AB7B-4B49-9E1A-0B03539E804D}">
      <dgm:prSet/>
      <dgm:spPr/>
      <dgm:t>
        <a:bodyPr/>
        <a:lstStyle/>
        <a:p>
          <a:endParaRPr lang="en-US"/>
        </a:p>
      </dgm:t>
    </dgm:pt>
    <dgm:pt modelId="{7C01735D-FE93-4BD8-8C5B-AB30EA4EAC19}">
      <dgm:prSet/>
      <dgm:spPr/>
      <dgm:t>
        <a:bodyPr/>
        <a:lstStyle/>
        <a:p>
          <a:r>
            <a:rPr lang="en-SG"/>
            <a:t>RStudio runs on all major platforms (Windows, Mac, Linux) and through a web browser (using the server installation). </a:t>
          </a:r>
          <a:endParaRPr lang="en-US"/>
        </a:p>
      </dgm:t>
    </dgm:pt>
    <dgm:pt modelId="{409B4DC1-5C23-4A5D-8CFB-109A2B29A293}" type="parTrans" cxnId="{842F0421-DCE6-422C-8806-33094C7B5154}">
      <dgm:prSet/>
      <dgm:spPr/>
      <dgm:t>
        <a:bodyPr/>
        <a:lstStyle/>
        <a:p>
          <a:endParaRPr lang="en-US"/>
        </a:p>
      </dgm:t>
    </dgm:pt>
    <dgm:pt modelId="{3FCB89B9-8191-4C7C-9B20-E117BA0EF994}" type="sibTrans" cxnId="{842F0421-DCE6-422C-8806-33094C7B5154}">
      <dgm:prSet/>
      <dgm:spPr/>
      <dgm:t>
        <a:bodyPr/>
        <a:lstStyle/>
        <a:p>
          <a:endParaRPr lang="en-US"/>
        </a:p>
      </dgm:t>
    </dgm:pt>
    <dgm:pt modelId="{565B46A1-69E0-4194-AD85-F51FEDA35513}">
      <dgm:prSet/>
      <dgm:spPr/>
      <dgm:t>
        <a:bodyPr/>
        <a:lstStyle/>
        <a:p>
          <a:r>
            <a:rPr lang="en-US"/>
            <a:t>Download and install a copy of Rstudio here (</a:t>
          </a:r>
          <a:r>
            <a:rPr lang="en-US">
              <a:hlinkClick xmlns:r="http://schemas.openxmlformats.org/officeDocument/2006/relationships" r:id="rId1"/>
            </a:rPr>
            <a:t>http://www.rstudio.com/</a:t>
          </a:r>
          <a:r>
            <a:rPr lang="en-US"/>
            <a:t>)</a:t>
          </a:r>
        </a:p>
      </dgm:t>
    </dgm:pt>
    <dgm:pt modelId="{9CE12B94-FE8A-4B7D-8A11-29A58DD7481E}" type="parTrans" cxnId="{A23D3D39-7D4C-4FE0-B3A1-582638927063}">
      <dgm:prSet/>
      <dgm:spPr/>
      <dgm:t>
        <a:bodyPr/>
        <a:lstStyle/>
        <a:p>
          <a:endParaRPr lang="en-US"/>
        </a:p>
      </dgm:t>
    </dgm:pt>
    <dgm:pt modelId="{BFC71EF6-672E-4417-8BCB-9661C3B4CA77}" type="sibTrans" cxnId="{A23D3D39-7D4C-4FE0-B3A1-582638927063}">
      <dgm:prSet/>
      <dgm:spPr/>
      <dgm:t>
        <a:bodyPr/>
        <a:lstStyle/>
        <a:p>
          <a:endParaRPr lang="en-US"/>
        </a:p>
      </dgm:t>
    </dgm:pt>
    <dgm:pt modelId="{01B2D92D-F723-408F-9FBE-E0A11A2C7FE1}" type="pres">
      <dgm:prSet presAssocID="{E3D92E1A-C8C9-4AB9-8DA0-17CF0D37E168}" presName="root" presStyleCnt="0">
        <dgm:presLayoutVars>
          <dgm:dir/>
          <dgm:resizeHandles val="exact"/>
        </dgm:presLayoutVars>
      </dgm:prSet>
      <dgm:spPr/>
      <dgm:t>
        <a:bodyPr/>
        <a:lstStyle/>
        <a:p>
          <a:endParaRPr lang="en-US"/>
        </a:p>
      </dgm:t>
    </dgm:pt>
    <dgm:pt modelId="{B504A8C6-9FC9-4F31-8AD3-ED7DB2A356A4}" type="pres">
      <dgm:prSet presAssocID="{FAF048AB-F69C-424B-BB53-0146D0A49009}" presName="compNode" presStyleCnt="0"/>
      <dgm:spPr/>
    </dgm:pt>
    <dgm:pt modelId="{552FA6C9-79C3-4B27-9B1D-6EA8D85D4A2C}" type="pres">
      <dgm:prSet presAssocID="{FAF048AB-F69C-424B-BB53-0146D0A49009}" presName="bgRect" presStyleLbl="bgShp" presStyleIdx="0" presStyleCnt="4"/>
      <dgm:spPr/>
    </dgm:pt>
    <dgm:pt modelId="{7E5E24A0-E9F0-4E56-81B5-5ED399B89523}" type="pres">
      <dgm:prSet presAssocID="{FAF048AB-F69C-424B-BB53-0146D0A4900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dgm:spPr>
      <dgm:extLst>
        <a:ext uri="{E40237B7-FDA0-4F09-8148-C483321AD2D9}">
          <dgm14:cNvPr xmlns:dgm14="http://schemas.microsoft.com/office/drawing/2010/diagram" id="0" name="" descr="Skeleton"/>
        </a:ext>
      </dgm:extLst>
    </dgm:pt>
    <dgm:pt modelId="{1629C333-E7D0-44A3-89EB-F876A3710DD8}" type="pres">
      <dgm:prSet presAssocID="{FAF048AB-F69C-424B-BB53-0146D0A49009}" presName="spaceRect" presStyleCnt="0"/>
      <dgm:spPr/>
    </dgm:pt>
    <dgm:pt modelId="{307A2189-2AFF-4F30-8BC9-8DA92636D867}" type="pres">
      <dgm:prSet presAssocID="{FAF048AB-F69C-424B-BB53-0146D0A49009}" presName="parTx" presStyleLbl="revTx" presStyleIdx="0" presStyleCnt="4">
        <dgm:presLayoutVars>
          <dgm:chMax val="0"/>
          <dgm:chPref val="0"/>
        </dgm:presLayoutVars>
      </dgm:prSet>
      <dgm:spPr/>
      <dgm:t>
        <a:bodyPr/>
        <a:lstStyle/>
        <a:p>
          <a:endParaRPr lang="en-US"/>
        </a:p>
      </dgm:t>
    </dgm:pt>
    <dgm:pt modelId="{51FE3511-A4C0-41A2-B4D5-C4FDAA67B9D3}" type="pres">
      <dgm:prSet presAssocID="{BA4A8F95-AB75-47FF-9C09-2AD777A2DF74}" presName="sibTrans" presStyleCnt="0"/>
      <dgm:spPr/>
    </dgm:pt>
    <dgm:pt modelId="{F5F55E28-30F5-4729-AA98-72D176BDAAB2}" type="pres">
      <dgm:prSet presAssocID="{3F886D7C-896E-49B9-9261-6FF002A225B1}" presName="compNode" presStyleCnt="0"/>
      <dgm:spPr/>
    </dgm:pt>
    <dgm:pt modelId="{B16217E8-798E-4487-B379-48C8CB078C68}" type="pres">
      <dgm:prSet presAssocID="{3F886D7C-896E-49B9-9261-6FF002A225B1}" presName="bgRect" presStyleLbl="bgShp" presStyleIdx="1" presStyleCnt="4"/>
      <dgm:spPr/>
    </dgm:pt>
    <dgm:pt modelId="{DF1C0721-2565-45AB-A71C-41BA12B54054}" type="pres">
      <dgm:prSet presAssocID="{3F886D7C-896E-49B9-9261-6FF002A225B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extLst>
        <a:ext uri="{E40237B7-FDA0-4F09-8148-C483321AD2D9}">
          <dgm14:cNvPr xmlns:dgm14="http://schemas.microsoft.com/office/drawing/2010/diagram" id="0" name="" descr="Database"/>
        </a:ext>
      </dgm:extLst>
    </dgm:pt>
    <dgm:pt modelId="{8C3E328E-530E-4750-876E-E9B6500CFC3D}" type="pres">
      <dgm:prSet presAssocID="{3F886D7C-896E-49B9-9261-6FF002A225B1}" presName="spaceRect" presStyleCnt="0"/>
      <dgm:spPr/>
    </dgm:pt>
    <dgm:pt modelId="{A60B3D3F-990B-448F-8042-7953CDCC5D6D}" type="pres">
      <dgm:prSet presAssocID="{3F886D7C-896E-49B9-9261-6FF002A225B1}" presName="parTx" presStyleLbl="revTx" presStyleIdx="1" presStyleCnt="4">
        <dgm:presLayoutVars>
          <dgm:chMax val="0"/>
          <dgm:chPref val="0"/>
        </dgm:presLayoutVars>
      </dgm:prSet>
      <dgm:spPr/>
      <dgm:t>
        <a:bodyPr/>
        <a:lstStyle/>
        <a:p>
          <a:endParaRPr lang="en-US"/>
        </a:p>
      </dgm:t>
    </dgm:pt>
    <dgm:pt modelId="{E60B0B94-E564-4898-A9C5-38F13C16DEDB}" type="pres">
      <dgm:prSet presAssocID="{DA7843F1-A3BB-4C89-ADA0-F79B1485B3AE}" presName="sibTrans" presStyleCnt="0"/>
      <dgm:spPr/>
    </dgm:pt>
    <dgm:pt modelId="{3E7E7C22-6D10-4B65-A614-9AB94FB1B868}" type="pres">
      <dgm:prSet presAssocID="{7C01735D-FE93-4BD8-8C5B-AB30EA4EAC19}" presName="compNode" presStyleCnt="0"/>
      <dgm:spPr/>
    </dgm:pt>
    <dgm:pt modelId="{8DE6A9E6-0EE7-4B83-A34F-329023FEAB9F}" type="pres">
      <dgm:prSet presAssocID="{7C01735D-FE93-4BD8-8C5B-AB30EA4EAC19}" presName="bgRect" presStyleLbl="bgShp" presStyleIdx="2" presStyleCnt="4"/>
      <dgm:spPr/>
    </dgm:pt>
    <dgm:pt modelId="{6F4247AF-5EDC-4513-91A8-78F2A3A18443}" type="pres">
      <dgm:prSet presAssocID="{7C01735D-FE93-4BD8-8C5B-AB30EA4EAC19}"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dgm:spPr>
      <dgm:extLst>
        <a:ext uri="{E40237B7-FDA0-4F09-8148-C483321AD2D9}">
          <dgm14:cNvPr xmlns:dgm14="http://schemas.microsoft.com/office/drawing/2010/diagram" id="0" name="" descr="Computer"/>
        </a:ext>
      </dgm:extLst>
    </dgm:pt>
    <dgm:pt modelId="{D5DB6DE5-6EE3-4EC8-8E32-6025A3BD1710}" type="pres">
      <dgm:prSet presAssocID="{7C01735D-FE93-4BD8-8C5B-AB30EA4EAC19}" presName="spaceRect" presStyleCnt="0"/>
      <dgm:spPr/>
    </dgm:pt>
    <dgm:pt modelId="{B596B79F-568C-40D0-89BE-4D33BD9B0FAF}" type="pres">
      <dgm:prSet presAssocID="{7C01735D-FE93-4BD8-8C5B-AB30EA4EAC19}" presName="parTx" presStyleLbl="revTx" presStyleIdx="2" presStyleCnt="4">
        <dgm:presLayoutVars>
          <dgm:chMax val="0"/>
          <dgm:chPref val="0"/>
        </dgm:presLayoutVars>
      </dgm:prSet>
      <dgm:spPr/>
      <dgm:t>
        <a:bodyPr/>
        <a:lstStyle/>
        <a:p>
          <a:endParaRPr lang="en-US"/>
        </a:p>
      </dgm:t>
    </dgm:pt>
    <dgm:pt modelId="{4D16A0DA-56F2-473A-96B1-3E771B15C813}" type="pres">
      <dgm:prSet presAssocID="{3FCB89B9-8191-4C7C-9B20-E117BA0EF994}" presName="sibTrans" presStyleCnt="0"/>
      <dgm:spPr/>
    </dgm:pt>
    <dgm:pt modelId="{3DED5871-4249-4B68-8F72-337897650404}" type="pres">
      <dgm:prSet presAssocID="{565B46A1-69E0-4194-AD85-F51FEDA35513}" presName="compNode" presStyleCnt="0"/>
      <dgm:spPr/>
    </dgm:pt>
    <dgm:pt modelId="{44DCEC3B-9E0C-4C5B-84E3-9898A1DA8353}" type="pres">
      <dgm:prSet presAssocID="{565B46A1-69E0-4194-AD85-F51FEDA35513}" presName="bgRect" presStyleLbl="bgShp" presStyleIdx="3" presStyleCnt="4"/>
      <dgm:spPr/>
    </dgm:pt>
    <dgm:pt modelId="{0AEC2F37-234F-4C3B-BAE8-40C6B5CBD880}" type="pres">
      <dgm:prSet presAssocID="{565B46A1-69E0-4194-AD85-F51FEDA3551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a:noFill/>
        </a:ln>
      </dgm:spPr>
      <dgm:extLst>
        <a:ext uri="{E40237B7-FDA0-4F09-8148-C483321AD2D9}">
          <dgm14:cNvPr xmlns:dgm14="http://schemas.microsoft.com/office/drawing/2010/diagram" id="0" name="" descr="Shredder"/>
        </a:ext>
      </dgm:extLst>
    </dgm:pt>
    <dgm:pt modelId="{D0EE4A2C-8B62-44A8-BCC1-FA23D025DC08}" type="pres">
      <dgm:prSet presAssocID="{565B46A1-69E0-4194-AD85-F51FEDA35513}" presName="spaceRect" presStyleCnt="0"/>
      <dgm:spPr/>
    </dgm:pt>
    <dgm:pt modelId="{9A7350F9-6BF4-4F65-9C17-7788A7BFD7BF}" type="pres">
      <dgm:prSet presAssocID="{565B46A1-69E0-4194-AD85-F51FEDA35513}" presName="parTx" presStyleLbl="revTx" presStyleIdx="3" presStyleCnt="4">
        <dgm:presLayoutVars>
          <dgm:chMax val="0"/>
          <dgm:chPref val="0"/>
        </dgm:presLayoutVars>
      </dgm:prSet>
      <dgm:spPr/>
      <dgm:t>
        <a:bodyPr/>
        <a:lstStyle/>
        <a:p>
          <a:endParaRPr lang="en-US"/>
        </a:p>
      </dgm:t>
    </dgm:pt>
  </dgm:ptLst>
  <dgm:cxnLst>
    <dgm:cxn modelId="{F04AFBEA-7B7E-435F-8873-1D4958628668}" type="presOf" srcId="{565B46A1-69E0-4194-AD85-F51FEDA35513}" destId="{9A7350F9-6BF4-4F65-9C17-7788A7BFD7BF}" srcOrd="0" destOrd="0" presId="urn:microsoft.com/office/officeart/2018/2/layout/IconVerticalSolidList"/>
    <dgm:cxn modelId="{A23D3D39-7D4C-4FE0-B3A1-582638927063}" srcId="{E3D92E1A-C8C9-4AB9-8DA0-17CF0D37E168}" destId="{565B46A1-69E0-4194-AD85-F51FEDA35513}" srcOrd="3" destOrd="0" parTransId="{9CE12B94-FE8A-4B7D-8A11-29A58DD7481E}" sibTransId="{BFC71EF6-672E-4417-8BCB-9661C3B4CA77}"/>
    <dgm:cxn modelId="{3D27D9FC-AB7B-4B49-9E1A-0B03539E804D}" srcId="{E3D92E1A-C8C9-4AB9-8DA0-17CF0D37E168}" destId="{3F886D7C-896E-49B9-9261-6FF002A225B1}" srcOrd="1" destOrd="0" parTransId="{4F3F7D4B-788C-4644-BFBC-FF8D49ED79D0}" sibTransId="{DA7843F1-A3BB-4C89-ADA0-F79B1485B3AE}"/>
    <dgm:cxn modelId="{842F0421-DCE6-422C-8806-33094C7B5154}" srcId="{E3D92E1A-C8C9-4AB9-8DA0-17CF0D37E168}" destId="{7C01735D-FE93-4BD8-8C5B-AB30EA4EAC19}" srcOrd="2" destOrd="0" parTransId="{409B4DC1-5C23-4A5D-8CFB-109A2B29A293}" sibTransId="{3FCB89B9-8191-4C7C-9B20-E117BA0EF994}"/>
    <dgm:cxn modelId="{8208E036-1309-4849-B536-464880DC8D06}" type="presOf" srcId="{3F886D7C-896E-49B9-9261-6FF002A225B1}" destId="{A60B3D3F-990B-448F-8042-7953CDCC5D6D}" srcOrd="0" destOrd="0" presId="urn:microsoft.com/office/officeart/2018/2/layout/IconVerticalSolidList"/>
    <dgm:cxn modelId="{04479F5E-D955-47AD-B155-361B229EE93E}" type="presOf" srcId="{FAF048AB-F69C-424B-BB53-0146D0A49009}" destId="{307A2189-2AFF-4F30-8BC9-8DA92636D867}" srcOrd="0" destOrd="0" presId="urn:microsoft.com/office/officeart/2018/2/layout/IconVerticalSolidList"/>
    <dgm:cxn modelId="{171241BE-5233-46C5-9B10-FD030FF13E5D}" type="presOf" srcId="{E3D92E1A-C8C9-4AB9-8DA0-17CF0D37E168}" destId="{01B2D92D-F723-408F-9FBE-E0A11A2C7FE1}" srcOrd="0" destOrd="0" presId="urn:microsoft.com/office/officeart/2018/2/layout/IconVerticalSolidList"/>
    <dgm:cxn modelId="{8C6B1933-00E3-46D6-9982-315E750791D2}" srcId="{E3D92E1A-C8C9-4AB9-8DA0-17CF0D37E168}" destId="{FAF048AB-F69C-424B-BB53-0146D0A49009}" srcOrd="0" destOrd="0" parTransId="{83E5B650-DF43-4CA1-BFF9-8F1E00D169F5}" sibTransId="{BA4A8F95-AB75-47FF-9C09-2AD777A2DF74}"/>
    <dgm:cxn modelId="{FB76E4B8-913A-42EB-BB44-758D72DEE221}" type="presOf" srcId="{7C01735D-FE93-4BD8-8C5B-AB30EA4EAC19}" destId="{B596B79F-568C-40D0-89BE-4D33BD9B0FAF}" srcOrd="0" destOrd="0" presId="urn:microsoft.com/office/officeart/2018/2/layout/IconVerticalSolidList"/>
    <dgm:cxn modelId="{810DC0BE-CE19-4B0B-825E-A843235F4BD5}" type="presParOf" srcId="{01B2D92D-F723-408F-9FBE-E0A11A2C7FE1}" destId="{B504A8C6-9FC9-4F31-8AD3-ED7DB2A356A4}" srcOrd="0" destOrd="0" presId="urn:microsoft.com/office/officeart/2018/2/layout/IconVerticalSolidList"/>
    <dgm:cxn modelId="{AD3F3C32-2526-439C-80B7-B8FBE245FE76}" type="presParOf" srcId="{B504A8C6-9FC9-4F31-8AD3-ED7DB2A356A4}" destId="{552FA6C9-79C3-4B27-9B1D-6EA8D85D4A2C}" srcOrd="0" destOrd="0" presId="urn:microsoft.com/office/officeart/2018/2/layout/IconVerticalSolidList"/>
    <dgm:cxn modelId="{E53B06E0-D406-4023-B9D9-513DE586B479}" type="presParOf" srcId="{B504A8C6-9FC9-4F31-8AD3-ED7DB2A356A4}" destId="{7E5E24A0-E9F0-4E56-81B5-5ED399B89523}" srcOrd="1" destOrd="0" presId="urn:microsoft.com/office/officeart/2018/2/layout/IconVerticalSolidList"/>
    <dgm:cxn modelId="{4ECA02ED-7D75-4DE4-A0E9-E6079181A4FE}" type="presParOf" srcId="{B504A8C6-9FC9-4F31-8AD3-ED7DB2A356A4}" destId="{1629C333-E7D0-44A3-89EB-F876A3710DD8}" srcOrd="2" destOrd="0" presId="urn:microsoft.com/office/officeart/2018/2/layout/IconVerticalSolidList"/>
    <dgm:cxn modelId="{51A74DAD-3BD5-4224-8AF3-A1C2BB8981BF}" type="presParOf" srcId="{B504A8C6-9FC9-4F31-8AD3-ED7DB2A356A4}" destId="{307A2189-2AFF-4F30-8BC9-8DA92636D867}" srcOrd="3" destOrd="0" presId="urn:microsoft.com/office/officeart/2018/2/layout/IconVerticalSolidList"/>
    <dgm:cxn modelId="{A185299C-5271-4B63-9061-AFDF2FCC4A8B}" type="presParOf" srcId="{01B2D92D-F723-408F-9FBE-E0A11A2C7FE1}" destId="{51FE3511-A4C0-41A2-B4D5-C4FDAA67B9D3}" srcOrd="1" destOrd="0" presId="urn:microsoft.com/office/officeart/2018/2/layout/IconVerticalSolidList"/>
    <dgm:cxn modelId="{E13DDB3D-C752-4B30-8881-6C8C3EA3BD87}" type="presParOf" srcId="{01B2D92D-F723-408F-9FBE-E0A11A2C7FE1}" destId="{F5F55E28-30F5-4729-AA98-72D176BDAAB2}" srcOrd="2" destOrd="0" presId="urn:microsoft.com/office/officeart/2018/2/layout/IconVerticalSolidList"/>
    <dgm:cxn modelId="{B5922929-27EE-4892-8CE0-A03F9E0A0327}" type="presParOf" srcId="{F5F55E28-30F5-4729-AA98-72D176BDAAB2}" destId="{B16217E8-798E-4487-B379-48C8CB078C68}" srcOrd="0" destOrd="0" presId="urn:microsoft.com/office/officeart/2018/2/layout/IconVerticalSolidList"/>
    <dgm:cxn modelId="{97CEC141-1B2F-431B-B2B9-FE6C00B8B9A6}" type="presParOf" srcId="{F5F55E28-30F5-4729-AA98-72D176BDAAB2}" destId="{DF1C0721-2565-45AB-A71C-41BA12B54054}" srcOrd="1" destOrd="0" presId="urn:microsoft.com/office/officeart/2018/2/layout/IconVerticalSolidList"/>
    <dgm:cxn modelId="{73362849-D992-49D9-8AB3-F0F3191ECB01}" type="presParOf" srcId="{F5F55E28-30F5-4729-AA98-72D176BDAAB2}" destId="{8C3E328E-530E-4750-876E-E9B6500CFC3D}" srcOrd="2" destOrd="0" presId="urn:microsoft.com/office/officeart/2018/2/layout/IconVerticalSolidList"/>
    <dgm:cxn modelId="{90DD0AC6-4968-4A2B-BD72-8C3CFD0A0834}" type="presParOf" srcId="{F5F55E28-30F5-4729-AA98-72D176BDAAB2}" destId="{A60B3D3F-990B-448F-8042-7953CDCC5D6D}" srcOrd="3" destOrd="0" presId="urn:microsoft.com/office/officeart/2018/2/layout/IconVerticalSolidList"/>
    <dgm:cxn modelId="{647D3210-5777-416E-AD26-BE1D6C9D3F30}" type="presParOf" srcId="{01B2D92D-F723-408F-9FBE-E0A11A2C7FE1}" destId="{E60B0B94-E564-4898-A9C5-38F13C16DEDB}" srcOrd="3" destOrd="0" presId="urn:microsoft.com/office/officeart/2018/2/layout/IconVerticalSolidList"/>
    <dgm:cxn modelId="{C7E7EB87-8CA1-4AD3-8BEB-A9AD9ECA4FCD}" type="presParOf" srcId="{01B2D92D-F723-408F-9FBE-E0A11A2C7FE1}" destId="{3E7E7C22-6D10-4B65-A614-9AB94FB1B868}" srcOrd="4" destOrd="0" presId="urn:microsoft.com/office/officeart/2018/2/layout/IconVerticalSolidList"/>
    <dgm:cxn modelId="{02E45AAA-BD1D-4F6C-83B6-759CBD4F4C0D}" type="presParOf" srcId="{3E7E7C22-6D10-4B65-A614-9AB94FB1B868}" destId="{8DE6A9E6-0EE7-4B83-A34F-329023FEAB9F}" srcOrd="0" destOrd="0" presId="urn:microsoft.com/office/officeart/2018/2/layout/IconVerticalSolidList"/>
    <dgm:cxn modelId="{83014AB3-FFCB-4A4B-AF3D-24D6175F3DA9}" type="presParOf" srcId="{3E7E7C22-6D10-4B65-A614-9AB94FB1B868}" destId="{6F4247AF-5EDC-4513-91A8-78F2A3A18443}" srcOrd="1" destOrd="0" presId="urn:microsoft.com/office/officeart/2018/2/layout/IconVerticalSolidList"/>
    <dgm:cxn modelId="{3BBF7D41-B1D6-491A-86D0-8D84DEF3C7D7}" type="presParOf" srcId="{3E7E7C22-6D10-4B65-A614-9AB94FB1B868}" destId="{D5DB6DE5-6EE3-4EC8-8E32-6025A3BD1710}" srcOrd="2" destOrd="0" presId="urn:microsoft.com/office/officeart/2018/2/layout/IconVerticalSolidList"/>
    <dgm:cxn modelId="{65676D4F-8B00-43FA-A899-4CB520A88FE7}" type="presParOf" srcId="{3E7E7C22-6D10-4B65-A614-9AB94FB1B868}" destId="{B596B79F-568C-40D0-89BE-4D33BD9B0FAF}" srcOrd="3" destOrd="0" presId="urn:microsoft.com/office/officeart/2018/2/layout/IconVerticalSolidList"/>
    <dgm:cxn modelId="{5B2CDA6A-0D80-4B77-BAC5-2605FC9A4859}" type="presParOf" srcId="{01B2D92D-F723-408F-9FBE-E0A11A2C7FE1}" destId="{4D16A0DA-56F2-473A-96B1-3E771B15C813}" srcOrd="5" destOrd="0" presId="urn:microsoft.com/office/officeart/2018/2/layout/IconVerticalSolidList"/>
    <dgm:cxn modelId="{03E5699E-0EE2-46F8-9C41-C1157AF828E9}" type="presParOf" srcId="{01B2D92D-F723-408F-9FBE-E0A11A2C7FE1}" destId="{3DED5871-4249-4B68-8F72-337897650404}" srcOrd="6" destOrd="0" presId="urn:microsoft.com/office/officeart/2018/2/layout/IconVerticalSolidList"/>
    <dgm:cxn modelId="{1621542E-9B7A-46D0-8664-EDFAF932B005}" type="presParOf" srcId="{3DED5871-4249-4B68-8F72-337897650404}" destId="{44DCEC3B-9E0C-4C5B-84E3-9898A1DA8353}" srcOrd="0" destOrd="0" presId="urn:microsoft.com/office/officeart/2018/2/layout/IconVerticalSolidList"/>
    <dgm:cxn modelId="{08DA3D6A-4F72-482B-9604-1CAEFEAA6CA9}" type="presParOf" srcId="{3DED5871-4249-4B68-8F72-337897650404}" destId="{0AEC2F37-234F-4C3B-BAE8-40C6B5CBD880}" srcOrd="1" destOrd="0" presId="urn:microsoft.com/office/officeart/2018/2/layout/IconVerticalSolidList"/>
    <dgm:cxn modelId="{D0C986FD-7AA0-4E5F-99FC-540D818AABEB}" type="presParOf" srcId="{3DED5871-4249-4B68-8F72-337897650404}" destId="{D0EE4A2C-8B62-44A8-BCC1-FA23D025DC08}" srcOrd="2" destOrd="0" presId="urn:microsoft.com/office/officeart/2018/2/layout/IconVerticalSolidList"/>
    <dgm:cxn modelId="{E80EFE9A-AC7B-4ADC-BF19-20E914AD65FC}" type="presParOf" srcId="{3DED5871-4249-4B68-8F72-337897650404}" destId="{9A7350F9-6BF4-4F65-9C17-7788A7BFD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2FD0EE-BE6C-4284-8F34-CB61084533B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1F7047D-BC69-4707-B24C-53EF5C4D312C}">
      <dgm:prSet/>
      <dgm:spPr/>
      <dgm:t>
        <a:bodyPr/>
        <a:lstStyle/>
        <a:p>
          <a:r>
            <a:rPr lang="en-SG"/>
            <a:t>An IDE facilitates code development</a:t>
          </a:r>
          <a:endParaRPr lang="en-US"/>
        </a:p>
      </dgm:t>
    </dgm:pt>
    <dgm:pt modelId="{C5B4B442-6E72-4811-83E5-C647D53AA67D}" type="parTrans" cxnId="{58DBEFA1-6AEE-47F5-9546-D799F9A999A1}">
      <dgm:prSet/>
      <dgm:spPr/>
      <dgm:t>
        <a:bodyPr/>
        <a:lstStyle/>
        <a:p>
          <a:endParaRPr lang="en-US"/>
        </a:p>
      </dgm:t>
    </dgm:pt>
    <dgm:pt modelId="{F7D94832-44E5-40DC-9E47-A49165F0386F}" type="sibTrans" cxnId="{58DBEFA1-6AEE-47F5-9546-D799F9A999A1}">
      <dgm:prSet/>
      <dgm:spPr/>
      <dgm:t>
        <a:bodyPr/>
        <a:lstStyle/>
        <a:p>
          <a:endParaRPr lang="en-US"/>
        </a:p>
      </dgm:t>
    </dgm:pt>
    <dgm:pt modelId="{9A765312-F010-4255-89FF-71AA6A5C6952}">
      <dgm:prSet/>
      <dgm:spPr/>
      <dgm:t>
        <a:bodyPr/>
        <a:lstStyle/>
        <a:p>
          <a:r>
            <a:rPr lang="en-SG"/>
            <a:t>It includes: </a:t>
          </a:r>
          <a:endParaRPr lang="en-US"/>
        </a:p>
      </dgm:t>
    </dgm:pt>
    <dgm:pt modelId="{36933CB1-A4EC-430B-ADE2-DC1DCF119352}" type="parTrans" cxnId="{88B31EDC-2756-44B0-981F-F349208ED1D6}">
      <dgm:prSet/>
      <dgm:spPr/>
      <dgm:t>
        <a:bodyPr/>
        <a:lstStyle/>
        <a:p>
          <a:endParaRPr lang="en-US"/>
        </a:p>
      </dgm:t>
    </dgm:pt>
    <dgm:pt modelId="{04AA106B-8F66-4AB0-BD27-24F9C202D50A}" type="sibTrans" cxnId="{88B31EDC-2756-44B0-981F-F349208ED1D6}">
      <dgm:prSet/>
      <dgm:spPr/>
      <dgm:t>
        <a:bodyPr/>
        <a:lstStyle/>
        <a:p>
          <a:endParaRPr lang="en-US"/>
        </a:p>
      </dgm:t>
    </dgm:pt>
    <dgm:pt modelId="{24B6AA3D-DC3E-4EF4-8CC0-B492C56054AB}">
      <dgm:prSet/>
      <dgm:spPr/>
      <dgm:t>
        <a:bodyPr/>
        <a:lstStyle/>
        <a:p>
          <a:r>
            <a:rPr lang="en-SG"/>
            <a:t>A console for issuing commands. </a:t>
          </a:r>
          <a:endParaRPr lang="en-US"/>
        </a:p>
      </dgm:t>
    </dgm:pt>
    <dgm:pt modelId="{2549C9C0-BE18-4D23-A9C1-94C848FEBE70}" type="parTrans" cxnId="{37BFC2C5-591C-4DAA-9ABC-37853D8FE281}">
      <dgm:prSet/>
      <dgm:spPr/>
      <dgm:t>
        <a:bodyPr/>
        <a:lstStyle/>
        <a:p>
          <a:endParaRPr lang="en-US"/>
        </a:p>
      </dgm:t>
    </dgm:pt>
    <dgm:pt modelId="{BB9A7839-F63C-43AB-9B05-E64A828F6BBB}" type="sibTrans" cxnId="{37BFC2C5-591C-4DAA-9ABC-37853D8FE281}">
      <dgm:prSet/>
      <dgm:spPr/>
      <dgm:t>
        <a:bodyPr/>
        <a:lstStyle/>
        <a:p>
          <a:endParaRPr lang="en-US"/>
        </a:p>
      </dgm:t>
    </dgm:pt>
    <dgm:pt modelId="{171DC439-DC81-4CDA-BFAD-E9EA6E213D52}">
      <dgm:prSet/>
      <dgm:spPr/>
      <dgm:t>
        <a:bodyPr/>
        <a:lstStyle/>
        <a:p>
          <a:r>
            <a:rPr lang="en-SG" dirty="0"/>
            <a:t>Source-code editor preferably with a rich set of keyboard shortcuts</a:t>
          </a:r>
          <a:endParaRPr lang="en-US" dirty="0"/>
        </a:p>
      </dgm:t>
    </dgm:pt>
    <dgm:pt modelId="{DA6DA8A0-F263-4D4F-815B-5FEC4D3D6D24}" type="parTrans" cxnId="{7BA9A985-80CD-46DA-9F39-9E6704611C9E}">
      <dgm:prSet/>
      <dgm:spPr/>
      <dgm:t>
        <a:bodyPr/>
        <a:lstStyle/>
        <a:p>
          <a:endParaRPr lang="en-US"/>
        </a:p>
      </dgm:t>
    </dgm:pt>
    <dgm:pt modelId="{DDCF84D8-D8E4-49C4-901C-BB1DC4973299}" type="sibTrans" cxnId="{7BA9A985-80CD-46DA-9F39-9E6704611C9E}">
      <dgm:prSet/>
      <dgm:spPr/>
      <dgm:t>
        <a:bodyPr/>
        <a:lstStyle/>
        <a:p>
          <a:endParaRPr lang="en-US"/>
        </a:p>
      </dgm:t>
    </dgm:pt>
    <dgm:pt modelId="{6FBFD2CB-8F27-4814-AAAF-F034458C9CF5}">
      <dgm:prSet/>
      <dgm:spPr/>
      <dgm:t>
        <a:bodyPr/>
        <a:lstStyle/>
        <a:p>
          <a:r>
            <a:rPr lang="en-SG"/>
            <a:t>Other perks include automatic source-code formatting, assistance with parentheses, keyword highlighting, interfaces for compiling or running of software, project-management features, debugging assistance and integration with report-writing tools </a:t>
          </a:r>
          <a:endParaRPr lang="en-US"/>
        </a:p>
      </dgm:t>
    </dgm:pt>
    <dgm:pt modelId="{B6D5DDC3-6984-4C0E-8B1B-BBD4E2527A3C}" type="parTrans" cxnId="{1A4BB88C-95C3-41A5-9E75-8B773A43C53C}">
      <dgm:prSet/>
      <dgm:spPr/>
      <dgm:t>
        <a:bodyPr/>
        <a:lstStyle/>
        <a:p>
          <a:endParaRPr lang="en-US"/>
        </a:p>
      </dgm:t>
    </dgm:pt>
    <dgm:pt modelId="{81EC6027-3E1D-4DC4-B112-014CA70FB8A7}" type="sibTrans" cxnId="{1A4BB88C-95C3-41A5-9E75-8B773A43C53C}">
      <dgm:prSet/>
      <dgm:spPr/>
      <dgm:t>
        <a:bodyPr/>
        <a:lstStyle/>
        <a:p>
          <a:endParaRPr lang="en-US"/>
        </a:p>
      </dgm:t>
    </dgm:pt>
    <dgm:pt modelId="{5F08BA94-6EBE-41E0-A006-6A52F602CAF7}">
      <dgm:prSet/>
      <dgm:spPr/>
      <dgm:t>
        <a:bodyPr/>
        <a:lstStyle/>
        <a:p>
          <a:r>
            <a:rPr lang="en-SG"/>
            <a:t>RStudio can do all these things</a:t>
          </a:r>
          <a:endParaRPr lang="en-US"/>
        </a:p>
      </dgm:t>
    </dgm:pt>
    <dgm:pt modelId="{55B18136-113E-4FA6-9D92-F1D927126187}" type="parTrans" cxnId="{A1A2BFAD-D2FA-497D-B7DA-34DBB0C2B0BA}">
      <dgm:prSet/>
      <dgm:spPr/>
      <dgm:t>
        <a:bodyPr/>
        <a:lstStyle/>
        <a:p>
          <a:endParaRPr lang="en-US"/>
        </a:p>
      </dgm:t>
    </dgm:pt>
    <dgm:pt modelId="{CD277EFB-5F5F-4AB4-8686-B9E5B16E64C3}" type="sibTrans" cxnId="{A1A2BFAD-D2FA-497D-B7DA-34DBB0C2B0BA}">
      <dgm:prSet/>
      <dgm:spPr/>
      <dgm:t>
        <a:bodyPr/>
        <a:lstStyle/>
        <a:p>
          <a:endParaRPr lang="en-US"/>
        </a:p>
      </dgm:t>
    </dgm:pt>
    <dgm:pt modelId="{8AA0C358-CC7D-C747-9442-74FB5EF9FD68}" type="pres">
      <dgm:prSet presAssocID="{F22FD0EE-BE6C-4284-8F34-CB61084533BC}" presName="linear" presStyleCnt="0">
        <dgm:presLayoutVars>
          <dgm:animLvl val="lvl"/>
          <dgm:resizeHandles val="exact"/>
        </dgm:presLayoutVars>
      </dgm:prSet>
      <dgm:spPr/>
      <dgm:t>
        <a:bodyPr/>
        <a:lstStyle/>
        <a:p>
          <a:endParaRPr lang="en-US"/>
        </a:p>
      </dgm:t>
    </dgm:pt>
    <dgm:pt modelId="{04B6672F-DA0F-AB4C-B55E-081F723B8578}" type="pres">
      <dgm:prSet presAssocID="{61F7047D-BC69-4707-B24C-53EF5C4D312C}" presName="parentText" presStyleLbl="node1" presStyleIdx="0" presStyleCnt="3">
        <dgm:presLayoutVars>
          <dgm:chMax val="0"/>
          <dgm:bulletEnabled val="1"/>
        </dgm:presLayoutVars>
      </dgm:prSet>
      <dgm:spPr/>
      <dgm:t>
        <a:bodyPr/>
        <a:lstStyle/>
        <a:p>
          <a:endParaRPr lang="en-US"/>
        </a:p>
      </dgm:t>
    </dgm:pt>
    <dgm:pt modelId="{5E39DCAF-4833-9148-B0C2-BCA865FD6B40}" type="pres">
      <dgm:prSet presAssocID="{F7D94832-44E5-40DC-9E47-A49165F0386F}" presName="spacer" presStyleCnt="0"/>
      <dgm:spPr/>
    </dgm:pt>
    <dgm:pt modelId="{88D87289-6480-894E-AD39-4F0918DA8C85}" type="pres">
      <dgm:prSet presAssocID="{9A765312-F010-4255-89FF-71AA6A5C6952}" presName="parentText" presStyleLbl="node1" presStyleIdx="1" presStyleCnt="3">
        <dgm:presLayoutVars>
          <dgm:chMax val="0"/>
          <dgm:bulletEnabled val="1"/>
        </dgm:presLayoutVars>
      </dgm:prSet>
      <dgm:spPr/>
      <dgm:t>
        <a:bodyPr/>
        <a:lstStyle/>
        <a:p>
          <a:endParaRPr lang="en-US"/>
        </a:p>
      </dgm:t>
    </dgm:pt>
    <dgm:pt modelId="{0B4CF262-CBBD-514B-9321-6EB24DEBE5D3}" type="pres">
      <dgm:prSet presAssocID="{9A765312-F010-4255-89FF-71AA6A5C6952}" presName="childText" presStyleLbl="revTx" presStyleIdx="0" presStyleCnt="1">
        <dgm:presLayoutVars>
          <dgm:bulletEnabled val="1"/>
        </dgm:presLayoutVars>
      </dgm:prSet>
      <dgm:spPr/>
      <dgm:t>
        <a:bodyPr/>
        <a:lstStyle/>
        <a:p>
          <a:endParaRPr lang="en-US"/>
        </a:p>
      </dgm:t>
    </dgm:pt>
    <dgm:pt modelId="{5C559A75-3E57-FE44-9F6F-EBFBDB16C355}" type="pres">
      <dgm:prSet presAssocID="{5F08BA94-6EBE-41E0-A006-6A52F602CAF7}" presName="parentText" presStyleLbl="node1" presStyleIdx="2" presStyleCnt="3">
        <dgm:presLayoutVars>
          <dgm:chMax val="0"/>
          <dgm:bulletEnabled val="1"/>
        </dgm:presLayoutVars>
      </dgm:prSet>
      <dgm:spPr/>
      <dgm:t>
        <a:bodyPr/>
        <a:lstStyle/>
        <a:p>
          <a:endParaRPr lang="en-US"/>
        </a:p>
      </dgm:t>
    </dgm:pt>
  </dgm:ptLst>
  <dgm:cxnLst>
    <dgm:cxn modelId="{847D8EEE-3C3C-EF44-94F4-4851D912CACE}" type="presOf" srcId="{61F7047D-BC69-4707-B24C-53EF5C4D312C}" destId="{04B6672F-DA0F-AB4C-B55E-081F723B8578}" srcOrd="0" destOrd="0" presId="urn:microsoft.com/office/officeart/2005/8/layout/vList2"/>
    <dgm:cxn modelId="{E3933B8F-6E8A-DD45-888F-E455E3C9DBB3}" type="presOf" srcId="{24B6AA3D-DC3E-4EF4-8CC0-B492C56054AB}" destId="{0B4CF262-CBBD-514B-9321-6EB24DEBE5D3}" srcOrd="0" destOrd="0" presId="urn:microsoft.com/office/officeart/2005/8/layout/vList2"/>
    <dgm:cxn modelId="{88B31EDC-2756-44B0-981F-F349208ED1D6}" srcId="{F22FD0EE-BE6C-4284-8F34-CB61084533BC}" destId="{9A765312-F010-4255-89FF-71AA6A5C6952}" srcOrd="1" destOrd="0" parTransId="{36933CB1-A4EC-430B-ADE2-DC1DCF119352}" sibTransId="{04AA106B-8F66-4AB0-BD27-24F9C202D50A}"/>
    <dgm:cxn modelId="{7BA9A985-80CD-46DA-9F39-9E6704611C9E}" srcId="{9A765312-F010-4255-89FF-71AA6A5C6952}" destId="{171DC439-DC81-4CDA-BFAD-E9EA6E213D52}" srcOrd="1" destOrd="0" parTransId="{DA6DA8A0-F263-4D4F-815B-5FEC4D3D6D24}" sibTransId="{DDCF84D8-D8E4-49C4-901C-BB1DC4973299}"/>
    <dgm:cxn modelId="{37BFC2C5-591C-4DAA-9ABC-37853D8FE281}" srcId="{9A765312-F010-4255-89FF-71AA6A5C6952}" destId="{24B6AA3D-DC3E-4EF4-8CC0-B492C56054AB}" srcOrd="0" destOrd="0" parTransId="{2549C9C0-BE18-4D23-A9C1-94C848FEBE70}" sibTransId="{BB9A7839-F63C-43AB-9B05-E64A828F6BBB}"/>
    <dgm:cxn modelId="{A1A2BFAD-D2FA-497D-B7DA-34DBB0C2B0BA}" srcId="{F22FD0EE-BE6C-4284-8F34-CB61084533BC}" destId="{5F08BA94-6EBE-41E0-A006-6A52F602CAF7}" srcOrd="2" destOrd="0" parTransId="{55B18136-113E-4FA6-9D92-F1D927126187}" sibTransId="{CD277EFB-5F5F-4AB4-8686-B9E5B16E64C3}"/>
    <dgm:cxn modelId="{17E11194-0F82-F546-8B40-AAE0DCFCCFC7}" type="presOf" srcId="{6FBFD2CB-8F27-4814-AAAF-F034458C9CF5}" destId="{0B4CF262-CBBD-514B-9321-6EB24DEBE5D3}" srcOrd="0" destOrd="2" presId="urn:microsoft.com/office/officeart/2005/8/layout/vList2"/>
    <dgm:cxn modelId="{5386866D-A4DD-6E42-A7E8-23866586AAE7}" type="presOf" srcId="{F22FD0EE-BE6C-4284-8F34-CB61084533BC}" destId="{8AA0C358-CC7D-C747-9442-74FB5EF9FD68}" srcOrd="0" destOrd="0" presId="urn:microsoft.com/office/officeart/2005/8/layout/vList2"/>
    <dgm:cxn modelId="{C9AC2C26-5860-F042-8986-6287CA645C06}" type="presOf" srcId="{171DC439-DC81-4CDA-BFAD-E9EA6E213D52}" destId="{0B4CF262-CBBD-514B-9321-6EB24DEBE5D3}" srcOrd="0" destOrd="1" presId="urn:microsoft.com/office/officeart/2005/8/layout/vList2"/>
    <dgm:cxn modelId="{58DBEFA1-6AEE-47F5-9546-D799F9A999A1}" srcId="{F22FD0EE-BE6C-4284-8F34-CB61084533BC}" destId="{61F7047D-BC69-4707-B24C-53EF5C4D312C}" srcOrd="0" destOrd="0" parTransId="{C5B4B442-6E72-4811-83E5-C647D53AA67D}" sibTransId="{F7D94832-44E5-40DC-9E47-A49165F0386F}"/>
    <dgm:cxn modelId="{AAE4A09B-D8A1-AB42-8D80-655682ED5CB9}" type="presOf" srcId="{9A765312-F010-4255-89FF-71AA6A5C6952}" destId="{88D87289-6480-894E-AD39-4F0918DA8C85}" srcOrd="0" destOrd="0" presId="urn:microsoft.com/office/officeart/2005/8/layout/vList2"/>
    <dgm:cxn modelId="{1A4BB88C-95C3-41A5-9E75-8B773A43C53C}" srcId="{9A765312-F010-4255-89FF-71AA6A5C6952}" destId="{6FBFD2CB-8F27-4814-AAAF-F034458C9CF5}" srcOrd="2" destOrd="0" parTransId="{B6D5DDC3-6984-4C0E-8B1B-BBD4E2527A3C}" sibTransId="{81EC6027-3E1D-4DC4-B112-014CA70FB8A7}"/>
    <dgm:cxn modelId="{C30E39ED-FBA4-2F46-BF6A-FACAD790982C}" type="presOf" srcId="{5F08BA94-6EBE-41E0-A006-6A52F602CAF7}" destId="{5C559A75-3E57-FE44-9F6F-EBFBDB16C355}" srcOrd="0" destOrd="0" presId="urn:microsoft.com/office/officeart/2005/8/layout/vList2"/>
    <dgm:cxn modelId="{54037E05-710A-BC48-8750-D63B1414B257}" type="presParOf" srcId="{8AA0C358-CC7D-C747-9442-74FB5EF9FD68}" destId="{04B6672F-DA0F-AB4C-B55E-081F723B8578}" srcOrd="0" destOrd="0" presId="urn:microsoft.com/office/officeart/2005/8/layout/vList2"/>
    <dgm:cxn modelId="{B1E16A19-D560-3946-A9B5-13A6BDA90247}" type="presParOf" srcId="{8AA0C358-CC7D-C747-9442-74FB5EF9FD68}" destId="{5E39DCAF-4833-9148-B0C2-BCA865FD6B40}" srcOrd="1" destOrd="0" presId="urn:microsoft.com/office/officeart/2005/8/layout/vList2"/>
    <dgm:cxn modelId="{8CDC3FD6-0E56-F443-B7D0-EB673E428863}" type="presParOf" srcId="{8AA0C358-CC7D-C747-9442-74FB5EF9FD68}" destId="{88D87289-6480-894E-AD39-4F0918DA8C85}" srcOrd="2" destOrd="0" presId="urn:microsoft.com/office/officeart/2005/8/layout/vList2"/>
    <dgm:cxn modelId="{30109083-0BA3-9746-9E8B-ECEF93D88D7C}" type="presParOf" srcId="{8AA0C358-CC7D-C747-9442-74FB5EF9FD68}" destId="{0B4CF262-CBBD-514B-9321-6EB24DEBE5D3}" srcOrd="3" destOrd="0" presId="urn:microsoft.com/office/officeart/2005/8/layout/vList2"/>
    <dgm:cxn modelId="{FFDBE509-949E-3A40-8516-6AF8BB0178D2}" type="presParOf" srcId="{8AA0C358-CC7D-C747-9442-74FB5EF9FD68}" destId="{5C559A75-3E57-FE44-9F6F-EBFBDB16C35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8CD1D0-D070-46DF-94DB-973E9657CF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92C5F3-A833-4133-9D54-8A63BD1270DE}">
      <dgm:prSet/>
      <dgm:spPr/>
      <dgm:t>
        <a:bodyPr/>
        <a:lstStyle/>
        <a:p>
          <a:r>
            <a:rPr lang="en-US"/>
            <a:t>To assign a value to a variable </a:t>
          </a:r>
        </a:p>
      </dgm:t>
    </dgm:pt>
    <dgm:pt modelId="{F93A489B-D391-4AEB-B1A1-7CD6ACED386D}" type="parTrans" cxnId="{7E01EAC0-B6DD-432C-B8EF-466D7316B4C3}">
      <dgm:prSet/>
      <dgm:spPr/>
      <dgm:t>
        <a:bodyPr/>
        <a:lstStyle/>
        <a:p>
          <a:endParaRPr lang="en-US"/>
        </a:p>
      </dgm:t>
    </dgm:pt>
    <dgm:pt modelId="{817C310E-3258-41F7-A34A-2FED0554F18B}" type="sibTrans" cxnId="{7E01EAC0-B6DD-432C-B8EF-466D7316B4C3}">
      <dgm:prSet/>
      <dgm:spPr/>
      <dgm:t>
        <a:bodyPr/>
        <a:lstStyle/>
        <a:p>
          <a:endParaRPr lang="en-US"/>
        </a:p>
      </dgm:t>
    </dgm:pt>
    <dgm:pt modelId="{8B8E8D6A-C5D1-453D-A8FC-4070109AF1E2}">
      <dgm:prSet/>
      <dgm:spPr/>
      <dgm:t>
        <a:bodyPr/>
        <a:lstStyle/>
        <a:p>
          <a:r>
            <a:rPr lang="en-US"/>
            <a:t>Type as </a:t>
          </a:r>
          <a:r>
            <a:rPr lang="ja-JP"/>
            <a:t>“</a:t>
          </a:r>
          <a:r>
            <a:rPr lang="en-US"/>
            <a:t>&lt;-</a:t>
          </a:r>
          <a:r>
            <a:rPr lang="ja-JP"/>
            <a:t>”</a:t>
          </a:r>
          <a:r>
            <a:rPr lang="en-US"/>
            <a:t> which means </a:t>
          </a:r>
          <a:r>
            <a:rPr lang="en-SG"/>
            <a:t>←</a:t>
          </a:r>
          <a:endParaRPr lang="en-US"/>
        </a:p>
      </dgm:t>
    </dgm:pt>
    <dgm:pt modelId="{65907FCE-40BB-48DB-9B7A-E6A42A5FF762}" type="parTrans" cxnId="{65FCFBEB-5A31-4C0F-B12A-F0AB7FF29796}">
      <dgm:prSet/>
      <dgm:spPr/>
      <dgm:t>
        <a:bodyPr/>
        <a:lstStyle/>
        <a:p>
          <a:endParaRPr lang="en-US"/>
        </a:p>
      </dgm:t>
    </dgm:pt>
    <dgm:pt modelId="{45ADB1BD-E1CC-454A-BDC5-0C024FD5A41F}" type="sibTrans" cxnId="{65FCFBEB-5A31-4C0F-B12A-F0AB7FF29796}">
      <dgm:prSet/>
      <dgm:spPr/>
      <dgm:t>
        <a:bodyPr/>
        <a:lstStyle/>
        <a:p>
          <a:endParaRPr lang="en-US"/>
        </a:p>
      </dgm:t>
    </dgm:pt>
    <dgm:pt modelId="{6B0D92F8-720F-4FB1-8390-36C1F87294CA}">
      <dgm:prSet/>
      <dgm:spPr/>
      <dgm:t>
        <a:bodyPr/>
        <a:lstStyle/>
        <a:p>
          <a:r>
            <a:rPr lang="en-US"/>
            <a:t>Can also use the equals sign “=“ </a:t>
          </a:r>
        </a:p>
      </dgm:t>
    </dgm:pt>
    <dgm:pt modelId="{B9E3332E-70C3-40C7-8645-26CD12B3C3BB}" type="parTrans" cxnId="{B04FA932-9AEF-4FA7-9355-1A983F5FFE19}">
      <dgm:prSet/>
      <dgm:spPr/>
      <dgm:t>
        <a:bodyPr/>
        <a:lstStyle/>
        <a:p>
          <a:endParaRPr lang="en-US"/>
        </a:p>
      </dgm:t>
    </dgm:pt>
    <dgm:pt modelId="{D9AA8EE7-A6CB-420E-8E34-951D65879695}" type="sibTrans" cxnId="{B04FA932-9AEF-4FA7-9355-1A983F5FFE19}">
      <dgm:prSet/>
      <dgm:spPr/>
      <dgm:t>
        <a:bodyPr/>
        <a:lstStyle/>
        <a:p>
          <a:endParaRPr lang="en-US"/>
        </a:p>
      </dgm:t>
    </dgm:pt>
    <dgm:pt modelId="{2970727C-8411-421F-BE79-AF45E7E908D0}">
      <dgm:prSet/>
      <dgm:spPr/>
      <dgm:t>
        <a:bodyPr/>
        <a:lstStyle/>
        <a:p>
          <a:r>
            <a:rPr lang="en-US"/>
            <a:t>e.g. x =1 or x &lt;-1 means the same thing in R</a:t>
          </a:r>
        </a:p>
      </dgm:t>
    </dgm:pt>
    <dgm:pt modelId="{14BD8286-6CD6-4F8F-8476-0D41F34CE7B5}" type="parTrans" cxnId="{3AB6407E-9532-4813-AEC8-B876B13B7AB2}">
      <dgm:prSet/>
      <dgm:spPr/>
      <dgm:t>
        <a:bodyPr/>
        <a:lstStyle/>
        <a:p>
          <a:endParaRPr lang="en-US"/>
        </a:p>
      </dgm:t>
    </dgm:pt>
    <dgm:pt modelId="{8432E0EF-33F7-4E09-B343-F0B1BE079782}" type="sibTrans" cxnId="{3AB6407E-9532-4813-AEC8-B876B13B7AB2}">
      <dgm:prSet/>
      <dgm:spPr/>
      <dgm:t>
        <a:bodyPr/>
        <a:lstStyle/>
        <a:p>
          <a:endParaRPr lang="en-US"/>
        </a:p>
      </dgm:t>
    </dgm:pt>
    <dgm:pt modelId="{63A29314-CABD-4D1C-99ED-791B1E5B8C09}">
      <dgm:prSet/>
      <dgm:spPr/>
      <dgm:t>
        <a:bodyPr/>
        <a:lstStyle/>
        <a:p>
          <a:r>
            <a:rPr lang="en-US"/>
            <a:t>However, seasoned R programmers prefer to use &lt;-</a:t>
          </a:r>
        </a:p>
      </dgm:t>
    </dgm:pt>
    <dgm:pt modelId="{3A56F271-0B6A-487C-A628-B7385EC61075}" type="parTrans" cxnId="{A29BBDB0-8940-4225-ABB4-8667AAA08F14}">
      <dgm:prSet/>
      <dgm:spPr/>
      <dgm:t>
        <a:bodyPr/>
        <a:lstStyle/>
        <a:p>
          <a:endParaRPr lang="en-US"/>
        </a:p>
      </dgm:t>
    </dgm:pt>
    <dgm:pt modelId="{6D2900F1-FC32-4FFB-9B54-3B8508CDF452}" type="sibTrans" cxnId="{A29BBDB0-8940-4225-ABB4-8667AAA08F14}">
      <dgm:prSet/>
      <dgm:spPr/>
      <dgm:t>
        <a:bodyPr/>
        <a:lstStyle/>
        <a:p>
          <a:endParaRPr lang="en-US"/>
        </a:p>
      </dgm:t>
    </dgm:pt>
    <dgm:pt modelId="{4523C29D-22A0-4FB2-9A89-BDC3BD6EBCFB}" type="pres">
      <dgm:prSet presAssocID="{038CD1D0-D070-46DF-94DB-973E9657CFEE}" presName="root" presStyleCnt="0">
        <dgm:presLayoutVars>
          <dgm:dir/>
          <dgm:resizeHandles val="exact"/>
        </dgm:presLayoutVars>
      </dgm:prSet>
      <dgm:spPr/>
      <dgm:t>
        <a:bodyPr/>
        <a:lstStyle/>
        <a:p>
          <a:endParaRPr lang="en-US"/>
        </a:p>
      </dgm:t>
    </dgm:pt>
    <dgm:pt modelId="{34947DF2-6547-46E9-A8A4-A87400DF537B}" type="pres">
      <dgm:prSet presAssocID="{EB92C5F3-A833-4133-9D54-8A63BD1270DE}" presName="compNode" presStyleCnt="0"/>
      <dgm:spPr/>
    </dgm:pt>
    <dgm:pt modelId="{CD1D255E-17D6-4136-8F60-EC2003256980}" type="pres">
      <dgm:prSet presAssocID="{EB92C5F3-A833-4133-9D54-8A63BD1270DE}" presName="bgRect" presStyleLbl="bgShp" presStyleIdx="0" presStyleCnt="4"/>
      <dgm:spPr/>
    </dgm:pt>
    <dgm:pt modelId="{50338E4B-8AEC-446A-9396-1891CD01AFCF}" type="pres">
      <dgm:prSet presAssocID="{EB92C5F3-A833-4133-9D54-8A63BD1270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alculator"/>
        </a:ext>
      </dgm:extLst>
    </dgm:pt>
    <dgm:pt modelId="{F3404EAF-490C-492E-99F9-4774DD00F78B}" type="pres">
      <dgm:prSet presAssocID="{EB92C5F3-A833-4133-9D54-8A63BD1270DE}" presName="spaceRect" presStyleCnt="0"/>
      <dgm:spPr/>
    </dgm:pt>
    <dgm:pt modelId="{43B16BFB-B312-4C49-A86D-FB195BC9FF01}" type="pres">
      <dgm:prSet presAssocID="{EB92C5F3-A833-4133-9D54-8A63BD1270DE}" presName="parTx" presStyleLbl="revTx" presStyleIdx="0" presStyleCnt="5">
        <dgm:presLayoutVars>
          <dgm:chMax val="0"/>
          <dgm:chPref val="0"/>
        </dgm:presLayoutVars>
      </dgm:prSet>
      <dgm:spPr/>
      <dgm:t>
        <a:bodyPr/>
        <a:lstStyle/>
        <a:p>
          <a:endParaRPr lang="en-US"/>
        </a:p>
      </dgm:t>
    </dgm:pt>
    <dgm:pt modelId="{12146B36-44B6-47A3-9877-8BF68FA88D84}" type="pres">
      <dgm:prSet presAssocID="{817C310E-3258-41F7-A34A-2FED0554F18B}" presName="sibTrans" presStyleCnt="0"/>
      <dgm:spPr/>
    </dgm:pt>
    <dgm:pt modelId="{BEC92DCB-33D1-4E03-B096-3B5C15FB6956}" type="pres">
      <dgm:prSet presAssocID="{8B8E8D6A-C5D1-453D-A8FC-4070109AF1E2}" presName="compNode" presStyleCnt="0"/>
      <dgm:spPr/>
    </dgm:pt>
    <dgm:pt modelId="{4F1BFF26-F5C6-40EA-9078-C6683794E9AF}" type="pres">
      <dgm:prSet presAssocID="{8B8E8D6A-C5D1-453D-A8FC-4070109AF1E2}" presName="bgRect" presStyleLbl="bgShp" presStyleIdx="1" presStyleCnt="4"/>
      <dgm:spPr/>
    </dgm:pt>
    <dgm:pt modelId="{CDB005C2-039A-460A-9BA6-F26E2303CA18}" type="pres">
      <dgm:prSet presAssocID="{8B8E8D6A-C5D1-453D-A8FC-4070109AF1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Questions"/>
        </a:ext>
      </dgm:extLst>
    </dgm:pt>
    <dgm:pt modelId="{746AFB3E-FAB6-4004-B890-BA908EE4D475}" type="pres">
      <dgm:prSet presAssocID="{8B8E8D6A-C5D1-453D-A8FC-4070109AF1E2}" presName="spaceRect" presStyleCnt="0"/>
      <dgm:spPr/>
    </dgm:pt>
    <dgm:pt modelId="{3CCE0BE1-5E30-44CA-9C75-944558D3A313}" type="pres">
      <dgm:prSet presAssocID="{8B8E8D6A-C5D1-453D-A8FC-4070109AF1E2}" presName="parTx" presStyleLbl="revTx" presStyleIdx="1" presStyleCnt="5">
        <dgm:presLayoutVars>
          <dgm:chMax val="0"/>
          <dgm:chPref val="0"/>
        </dgm:presLayoutVars>
      </dgm:prSet>
      <dgm:spPr/>
      <dgm:t>
        <a:bodyPr/>
        <a:lstStyle/>
        <a:p>
          <a:endParaRPr lang="en-US"/>
        </a:p>
      </dgm:t>
    </dgm:pt>
    <dgm:pt modelId="{8B3B2C54-E2E8-49A2-94AC-AC38B98FB403}" type="pres">
      <dgm:prSet presAssocID="{45ADB1BD-E1CC-454A-BDC5-0C024FD5A41F}" presName="sibTrans" presStyleCnt="0"/>
      <dgm:spPr/>
    </dgm:pt>
    <dgm:pt modelId="{FBB01D35-E0F6-45FB-A90E-1553FD09C1E4}" type="pres">
      <dgm:prSet presAssocID="{6B0D92F8-720F-4FB1-8390-36C1F87294CA}" presName="compNode" presStyleCnt="0"/>
      <dgm:spPr/>
    </dgm:pt>
    <dgm:pt modelId="{20B4EEB9-BB5E-498A-B3F3-66112BCFE88E}" type="pres">
      <dgm:prSet presAssocID="{6B0D92F8-720F-4FB1-8390-36C1F87294CA}" presName="bgRect" presStyleLbl="bgShp" presStyleIdx="2" presStyleCnt="4"/>
      <dgm:spPr/>
    </dgm:pt>
    <dgm:pt modelId="{6AFCF0B2-FF71-4ADA-85E5-7FA5C8403DAE}" type="pres">
      <dgm:prSet presAssocID="{6B0D92F8-720F-4FB1-8390-36C1F87294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Bitcoin"/>
        </a:ext>
      </dgm:extLst>
    </dgm:pt>
    <dgm:pt modelId="{C3FFF357-84B4-4E6D-95FE-44822077AA48}" type="pres">
      <dgm:prSet presAssocID="{6B0D92F8-720F-4FB1-8390-36C1F87294CA}" presName="spaceRect" presStyleCnt="0"/>
      <dgm:spPr/>
    </dgm:pt>
    <dgm:pt modelId="{1326820C-0C5D-45E2-AC01-D2420A0C404B}" type="pres">
      <dgm:prSet presAssocID="{6B0D92F8-720F-4FB1-8390-36C1F87294CA}" presName="parTx" presStyleLbl="revTx" presStyleIdx="2" presStyleCnt="5">
        <dgm:presLayoutVars>
          <dgm:chMax val="0"/>
          <dgm:chPref val="0"/>
        </dgm:presLayoutVars>
      </dgm:prSet>
      <dgm:spPr/>
      <dgm:t>
        <a:bodyPr/>
        <a:lstStyle/>
        <a:p>
          <a:endParaRPr lang="en-US"/>
        </a:p>
      </dgm:t>
    </dgm:pt>
    <dgm:pt modelId="{DB2CE083-0A0A-4670-8092-0AF079D8BAF9}" type="pres">
      <dgm:prSet presAssocID="{D9AA8EE7-A6CB-420E-8E34-951D65879695}" presName="sibTrans" presStyleCnt="0"/>
      <dgm:spPr/>
    </dgm:pt>
    <dgm:pt modelId="{11757E89-07FF-42C9-83F1-8ABD2D3A9CAD}" type="pres">
      <dgm:prSet presAssocID="{2970727C-8411-421F-BE79-AF45E7E908D0}" presName="compNode" presStyleCnt="0"/>
      <dgm:spPr/>
    </dgm:pt>
    <dgm:pt modelId="{7BA17EB3-26C2-4F0C-A76B-85BB1E563C3B}" type="pres">
      <dgm:prSet presAssocID="{2970727C-8411-421F-BE79-AF45E7E908D0}" presName="bgRect" presStyleLbl="bgShp" presStyleIdx="3" presStyleCnt="4"/>
      <dgm:spPr/>
    </dgm:pt>
    <dgm:pt modelId="{B47D1B03-55CD-430A-9F5E-63CEDA720EAC}" type="pres">
      <dgm:prSet presAssocID="{2970727C-8411-421F-BE79-AF45E7E908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Close"/>
        </a:ext>
      </dgm:extLst>
    </dgm:pt>
    <dgm:pt modelId="{DB2D31BF-4666-4108-8C0D-D09AE0757FB8}" type="pres">
      <dgm:prSet presAssocID="{2970727C-8411-421F-BE79-AF45E7E908D0}" presName="spaceRect" presStyleCnt="0"/>
      <dgm:spPr/>
    </dgm:pt>
    <dgm:pt modelId="{1F939CBD-EEB9-4D2C-A637-63BE7CCEDE72}" type="pres">
      <dgm:prSet presAssocID="{2970727C-8411-421F-BE79-AF45E7E908D0}" presName="parTx" presStyleLbl="revTx" presStyleIdx="3" presStyleCnt="5">
        <dgm:presLayoutVars>
          <dgm:chMax val="0"/>
          <dgm:chPref val="0"/>
        </dgm:presLayoutVars>
      </dgm:prSet>
      <dgm:spPr/>
      <dgm:t>
        <a:bodyPr/>
        <a:lstStyle/>
        <a:p>
          <a:endParaRPr lang="en-US"/>
        </a:p>
      </dgm:t>
    </dgm:pt>
    <dgm:pt modelId="{0C410999-3C96-4973-83C1-74B3B1DB104E}" type="pres">
      <dgm:prSet presAssocID="{2970727C-8411-421F-BE79-AF45E7E908D0}" presName="desTx" presStyleLbl="revTx" presStyleIdx="4" presStyleCnt="5">
        <dgm:presLayoutVars/>
      </dgm:prSet>
      <dgm:spPr/>
      <dgm:t>
        <a:bodyPr/>
        <a:lstStyle/>
        <a:p>
          <a:endParaRPr lang="en-US"/>
        </a:p>
      </dgm:t>
    </dgm:pt>
  </dgm:ptLst>
  <dgm:cxnLst>
    <dgm:cxn modelId="{BDB2923F-828C-4AB1-B5CB-C44DE0871B88}" type="presOf" srcId="{038CD1D0-D070-46DF-94DB-973E9657CFEE}" destId="{4523C29D-22A0-4FB2-9A89-BDC3BD6EBCFB}" srcOrd="0" destOrd="0" presId="urn:microsoft.com/office/officeart/2018/2/layout/IconVerticalSolidList"/>
    <dgm:cxn modelId="{3AB6407E-9532-4813-AEC8-B876B13B7AB2}" srcId="{038CD1D0-D070-46DF-94DB-973E9657CFEE}" destId="{2970727C-8411-421F-BE79-AF45E7E908D0}" srcOrd="3" destOrd="0" parTransId="{14BD8286-6CD6-4F8F-8476-0D41F34CE7B5}" sibTransId="{8432E0EF-33F7-4E09-B343-F0B1BE079782}"/>
    <dgm:cxn modelId="{7E01EAC0-B6DD-432C-B8EF-466D7316B4C3}" srcId="{038CD1D0-D070-46DF-94DB-973E9657CFEE}" destId="{EB92C5F3-A833-4133-9D54-8A63BD1270DE}" srcOrd="0" destOrd="0" parTransId="{F93A489B-D391-4AEB-B1A1-7CD6ACED386D}" sibTransId="{817C310E-3258-41F7-A34A-2FED0554F18B}"/>
    <dgm:cxn modelId="{74776EAA-D463-4638-97C3-AB60EF849AD2}" type="presOf" srcId="{2970727C-8411-421F-BE79-AF45E7E908D0}" destId="{1F939CBD-EEB9-4D2C-A637-63BE7CCEDE72}" srcOrd="0" destOrd="0" presId="urn:microsoft.com/office/officeart/2018/2/layout/IconVerticalSolidList"/>
    <dgm:cxn modelId="{02A109DF-B557-4499-8478-D77F29C28A93}" type="presOf" srcId="{8B8E8D6A-C5D1-453D-A8FC-4070109AF1E2}" destId="{3CCE0BE1-5E30-44CA-9C75-944558D3A313}" srcOrd="0" destOrd="0" presId="urn:microsoft.com/office/officeart/2018/2/layout/IconVerticalSolidList"/>
    <dgm:cxn modelId="{65FCFBEB-5A31-4C0F-B12A-F0AB7FF29796}" srcId="{038CD1D0-D070-46DF-94DB-973E9657CFEE}" destId="{8B8E8D6A-C5D1-453D-A8FC-4070109AF1E2}" srcOrd="1" destOrd="0" parTransId="{65907FCE-40BB-48DB-9B7A-E6A42A5FF762}" sibTransId="{45ADB1BD-E1CC-454A-BDC5-0C024FD5A41F}"/>
    <dgm:cxn modelId="{A29BBDB0-8940-4225-ABB4-8667AAA08F14}" srcId="{2970727C-8411-421F-BE79-AF45E7E908D0}" destId="{63A29314-CABD-4D1C-99ED-791B1E5B8C09}" srcOrd="0" destOrd="0" parTransId="{3A56F271-0B6A-487C-A628-B7385EC61075}" sibTransId="{6D2900F1-FC32-4FFB-9B54-3B8508CDF452}"/>
    <dgm:cxn modelId="{DBB7D48C-A806-4BA9-B696-3E91E1F2D8CF}" type="presOf" srcId="{6B0D92F8-720F-4FB1-8390-36C1F87294CA}" destId="{1326820C-0C5D-45E2-AC01-D2420A0C404B}" srcOrd="0" destOrd="0" presId="urn:microsoft.com/office/officeart/2018/2/layout/IconVerticalSolidList"/>
    <dgm:cxn modelId="{B04FA932-9AEF-4FA7-9355-1A983F5FFE19}" srcId="{038CD1D0-D070-46DF-94DB-973E9657CFEE}" destId="{6B0D92F8-720F-4FB1-8390-36C1F87294CA}" srcOrd="2" destOrd="0" parTransId="{B9E3332E-70C3-40C7-8645-26CD12B3C3BB}" sibTransId="{D9AA8EE7-A6CB-420E-8E34-951D65879695}"/>
    <dgm:cxn modelId="{95B1B875-777D-4119-B8F5-40B192CF62CB}" type="presOf" srcId="{63A29314-CABD-4D1C-99ED-791B1E5B8C09}" destId="{0C410999-3C96-4973-83C1-74B3B1DB104E}" srcOrd="0" destOrd="0" presId="urn:microsoft.com/office/officeart/2018/2/layout/IconVerticalSolidList"/>
    <dgm:cxn modelId="{D13819A4-3D63-4D8A-BD2E-F5E7FEE3B87C}" type="presOf" srcId="{EB92C5F3-A833-4133-9D54-8A63BD1270DE}" destId="{43B16BFB-B312-4C49-A86D-FB195BC9FF01}" srcOrd="0" destOrd="0" presId="urn:microsoft.com/office/officeart/2018/2/layout/IconVerticalSolidList"/>
    <dgm:cxn modelId="{1A4A4B21-2DDA-4AE9-AEF5-A92273618A82}" type="presParOf" srcId="{4523C29D-22A0-4FB2-9A89-BDC3BD6EBCFB}" destId="{34947DF2-6547-46E9-A8A4-A87400DF537B}" srcOrd="0" destOrd="0" presId="urn:microsoft.com/office/officeart/2018/2/layout/IconVerticalSolidList"/>
    <dgm:cxn modelId="{E8D44169-F49F-49EA-86F5-9C25E4D72BCC}" type="presParOf" srcId="{34947DF2-6547-46E9-A8A4-A87400DF537B}" destId="{CD1D255E-17D6-4136-8F60-EC2003256980}" srcOrd="0" destOrd="0" presId="urn:microsoft.com/office/officeart/2018/2/layout/IconVerticalSolidList"/>
    <dgm:cxn modelId="{DF2EACB6-E164-4CF5-B2BC-A124F883021A}" type="presParOf" srcId="{34947DF2-6547-46E9-A8A4-A87400DF537B}" destId="{50338E4B-8AEC-446A-9396-1891CD01AFCF}" srcOrd="1" destOrd="0" presId="urn:microsoft.com/office/officeart/2018/2/layout/IconVerticalSolidList"/>
    <dgm:cxn modelId="{2C0733B8-45C6-4FC5-8DB2-B6A7FD13D009}" type="presParOf" srcId="{34947DF2-6547-46E9-A8A4-A87400DF537B}" destId="{F3404EAF-490C-492E-99F9-4774DD00F78B}" srcOrd="2" destOrd="0" presId="urn:microsoft.com/office/officeart/2018/2/layout/IconVerticalSolidList"/>
    <dgm:cxn modelId="{B63124AA-6947-4ACB-9BEC-8ABC4408A00A}" type="presParOf" srcId="{34947DF2-6547-46E9-A8A4-A87400DF537B}" destId="{43B16BFB-B312-4C49-A86D-FB195BC9FF01}" srcOrd="3" destOrd="0" presId="urn:microsoft.com/office/officeart/2018/2/layout/IconVerticalSolidList"/>
    <dgm:cxn modelId="{07F24A55-E414-46BC-96DA-534670062B90}" type="presParOf" srcId="{4523C29D-22A0-4FB2-9A89-BDC3BD6EBCFB}" destId="{12146B36-44B6-47A3-9877-8BF68FA88D84}" srcOrd="1" destOrd="0" presId="urn:microsoft.com/office/officeart/2018/2/layout/IconVerticalSolidList"/>
    <dgm:cxn modelId="{FD2779A8-4821-489B-9A47-7A9BEBFA0B0B}" type="presParOf" srcId="{4523C29D-22A0-4FB2-9A89-BDC3BD6EBCFB}" destId="{BEC92DCB-33D1-4E03-B096-3B5C15FB6956}" srcOrd="2" destOrd="0" presId="urn:microsoft.com/office/officeart/2018/2/layout/IconVerticalSolidList"/>
    <dgm:cxn modelId="{72DB1BB0-B29C-4187-B365-DB035766F3A5}" type="presParOf" srcId="{BEC92DCB-33D1-4E03-B096-3B5C15FB6956}" destId="{4F1BFF26-F5C6-40EA-9078-C6683794E9AF}" srcOrd="0" destOrd="0" presId="urn:microsoft.com/office/officeart/2018/2/layout/IconVerticalSolidList"/>
    <dgm:cxn modelId="{9B7752C9-B941-4206-9F72-B6387F563D5F}" type="presParOf" srcId="{BEC92DCB-33D1-4E03-B096-3B5C15FB6956}" destId="{CDB005C2-039A-460A-9BA6-F26E2303CA18}" srcOrd="1" destOrd="0" presId="urn:microsoft.com/office/officeart/2018/2/layout/IconVerticalSolidList"/>
    <dgm:cxn modelId="{AD8921EB-A1A9-484A-8633-3D62E8B00AC2}" type="presParOf" srcId="{BEC92DCB-33D1-4E03-B096-3B5C15FB6956}" destId="{746AFB3E-FAB6-4004-B890-BA908EE4D475}" srcOrd="2" destOrd="0" presId="urn:microsoft.com/office/officeart/2018/2/layout/IconVerticalSolidList"/>
    <dgm:cxn modelId="{1DB36766-C0F5-46D3-B62A-95686F8635EB}" type="presParOf" srcId="{BEC92DCB-33D1-4E03-B096-3B5C15FB6956}" destId="{3CCE0BE1-5E30-44CA-9C75-944558D3A313}" srcOrd="3" destOrd="0" presId="urn:microsoft.com/office/officeart/2018/2/layout/IconVerticalSolidList"/>
    <dgm:cxn modelId="{8AA0455E-206B-4A63-A4A8-099B47547E1D}" type="presParOf" srcId="{4523C29D-22A0-4FB2-9A89-BDC3BD6EBCFB}" destId="{8B3B2C54-E2E8-49A2-94AC-AC38B98FB403}" srcOrd="3" destOrd="0" presId="urn:microsoft.com/office/officeart/2018/2/layout/IconVerticalSolidList"/>
    <dgm:cxn modelId="{1FF5173A-C1FE-4A4A-B1E3-3E2251808C11}" type="presParOf" srcId="{4523C29D-22A0-4FB2-9A89-BDC3BD6EBCFB}" destId="{FBB01D35-E0F6-45FB-A90E-1553FD09C1E4}" srcOrd="4" destOrd="0" presId="urn:microsoft.com/office/officeart/2018/2/layout/IconVerticalSolidList"/>
    <dgm:cxn modelId="{02D594B8-82B3-454C-94A9-9B2FBBCF3D10}" type="presParOf" srcId="{FBB01D35-E0F6-45FB-A90E-1553FD09C1E4}" destId="{20B4EEB9-BB5E-498A-B3F3-66112BCFE88E}" srcOrd="0" destOrd="0" presId="urn:microsoft.com/office/officeart/2018/2/layout/IconVerticalSolidList"/>
    <dgm:cxn modelId="{F694E4FD-8716-46F7-BD4E-888ACE27897D}" type="presParOf" srcId="{FBB01D35-E0F6-45FB-A90E-1553FD09C1E4}" destId="{6AFCF0B2-FF71-4ADA-85E5-7FA5C8403DAE}" srcOrd="1" destOrd="0" presId="urn:microsoft.com/office/officeart/2018/2/layout/IconVerticalSolidList"/>
    <dgm:cxn modelId="{7DAD5F53-0704-40CC-8BBD-985E28258342}" type="presParOf" srcId="{FBB01D35-E0F6-45FB-A90E-1553FD09C1E4}" destId="{C3FFF357-84B4-4E6D-95FE-44822077AA48}" srcOrd="2" destOrd="0" presId="urn:microsoft.com/office/officeart/2018/2/layout/IconVerticalSolidList"/>
    <dgm:cxn modelId="{75BF32F5-001F-4634-B750-6DB8E139A1A1}" type="presParOf" srcId="{FBB01D35-E0F6-45FB-A90E-1553FD09C1E4}" destId="{1326820C-0C5D-45E2-AC01-D2420A0C404B}" srcOrd="3" destOrd="0" presId="urn:microsoft.com/office/officeart/2018/2/layout/IconVerticalSolidList"/>
    <dgm:cxn modelId="{B19EB6C0-72D1-42BF-AA34-DD47D1574C8D}" type="presParOf" srcId="{4523C29D-22A0-4FB2-9A89-BDC3BD6EBCFB}" destId="{DB2CE083-0A0A-4670-8092-0AF079D8BAF9}" srcOrd="5" destOrd="0" presId="urn:microsoft.com/office/officeart/2018/2/layout/IconVerticalSolidList"/>
    <dgm:cxn modelId="{961AC79F-8718-4558-B259-BCAD76F3DD23}" type="presParOf" srcId="{4523C29D-22A0-4FB2-9A89-BDC3BD6EBCFB}" destId="{11757E89-07FF-42C9-83F1-8ABD2D3A9CAD}" srcOrd="6" destOrd="0" presId="urn:microsoft.com/office/officeart/2018/2/layout/IconVerticalSolidList"/>
    <dgm:cxn modelId="{5C1403BF-4F71-4F6B-8F30-E42B49845929}" type="presParOf" srcId="{11757E89-07FF-42C9-83F1-8ABD2D3A9CAD}" destId="{7BA17EB3-26C2-4F0C-A76B-85BB1E563C3B}" srcOrd="0" destOrd="0" presId="urn:microsoft.com/office/officeart/2018/2/layout/IconVerticalSolidList"/>
    <dgm:cxn modelId="{CAA609DE-EA7D-4497-8262-4C67523E838B}" type="presParOf" srcId="{11757E89-07FF-42C9-83F1-8ABD2D3A9CAD}" destId="{B47D1B03-55CD-430A-9F5E-63CEDA720EAC}" srcOrd="1" destOrd="0" presId="urn:microsoft.com/office/officeart/2018/2/layout/IconVerticalSolidList"/>
    <dgm:cxn modelId="{54F50485-3FF3-4125-BEBD-9714F692D7E5}" type="presParOf" srcId="{11757E89-07FF-42C9-83F1-8ABD2D3A9CAD}" destId="{DB2D31BF-4666-4108-8C0D-D09AE0757FB8}" srcOrd="2" destOrd="0" presId="urn:microsoft.com/office/officeart/2018/2/layout/IconVerticalSolidList"/>
    <dgm:cxn modelId="{4FB58EB6-B05A-4EDD-A9A2-6AB4DE987F65}" type="presParOf" srcId="{11757E89-07FF-42C9-83F1-8ABD2D3A9CAD}" destId="{1F939CBD-EEB9-4D2C-A637-63BE7CCEDE72}" srcOrd="3" destOrd="0" presId="urn:microsoft.com/office/officeart/2018/2/layout/IconVerticalSolidList"/>
    <dgm:cxn modelId="{8E093516-A665-4801-8BC0-89B58208A53F}" type="presParOf" srcId="{11757E89-07FF-42C9-83F1-8ABD2D3A9CAD}" destId="{0C410999-3C96-4973-83C1-74B3B1DB104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AF94EC-83D2-4B1A-8EF9-DA2FD15727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2C908A-0549-499B-852A-4206FF12F090}">
      <dgm:prSet/>
      <dgm:spPr/>
      <dgm:t>
        <a:bodyPr/>
        <a:lstStyle/>
        <a:p>
          <a:r>
            <a:rPr lang="en-SG"/>
            <a:t># An example of computing the mean with variables</a:t>
          </a:r>
          <a:endParaRPr lang="en-US"/>
        </a:p>
      </dgm:t>
    </dgm:pt>
    <dgm:pt modelId="{A99CC9EB-0587-4072-8AB9-616DA0BBC03D}" type="parTrans" cxnId="{6B60E37C-2B44-4764-A8DD-93AAA8C53FC1}">
      <dgm:prSet/>
      <dgm:spPr/>
      <dgm:t>
        <a:bodyPr/>
        <a:lstStyle/>
        <a:p>
          <a:endParaRPr lang="en-US"/>
        </a:p>
      </dgm:t>
    </dgm:pt>
    <dgm:pt modelId="{48ACF2C9-2FD7-473D-97BF-1C62BF77A0C0}" type="sibTrans" cxnId="{6B60E37C-2B44-4764-A8DD-93AAA8C53FC1}">
      <dgm:prSet/>
      <dgm:spPr/>
      <dgm:t>
        <a:bodyPr/>
        <a:lstStyle/>
        <a:p>
          <a:endParaRPr lang="en-US"/>
        </a:p>
      </dgm:t>
    </dgm:pt>
    <dgm:pt modelId="{826B4F91-0CAE-46CE-811C-46D9266CD486}">
      <dgm:prSet/>
      <dgm:spPr/>
      <dgm:t>
        <a:bodyPr/>
        <a:lstStyle/>
        <a:p>
          <a:r>
            <a:rPr lang="en-SG" dirty="0" smtClean="0"/>
            <a:t>mydata$sum </a:t>
          </a:r>
          <a:r>
            <a:rPr lang="en-SG" dirty="0"/>
            <a:t>&lt;- </a:t>
          </a:r>
          <a:r>
            <a:rPr lang="en-SG" dirty="0" smtClean="0"/>
            <a:t>mydata$x1 </a:t>
          </a:r>
          <a:r>
            <a:rPr lang="en-SG" dirty="0"/>
            <a:t>+ </a:t>
          </a:r>
          <a:r>
            <a:rPr lang="en-SG" dirty="0" smtClean="0"/>
            <a:t>mydata$x2</a:t>
          </a:r>
          <a:r>
            <a:rPr lang="en-SG" dirty="0"/>
            <a:t/>
          </a:r>
          <a:br>
            <a:rPr lang="en-SG" dirty="0"/>
          </a:br>
          <a:r>
            <a:rPr lang="en-SG" dirty="0"/>
            <a:t>mydata$mean &lt;- (mydata$x1 + mydata$x2)/2</a:t>
          </a:r>
          <a:endParaRPr lang="en-US" dirty="0"/>
        </a:p>
      </dgm:t>
    </dgm:pt>
    <dgm:pt modelId="{A3BB75B5-200F-4EAD-83D8-57F742493DB9}" type="parTrans" cxnId="{301A6814-5B11-4A28-84BB-23AF737B2E00}">
      <dgm:prSet/>
      <dgm:spPr/>
      <dgm:t>
        <a:bodyPr/>
        <a:lstStyle/>
        <a:p>
          <a:endParaRPr lang="en-US"/>
        </a:p>
      </dgm:t>
    </dgm:pt>
    <dgm:pt modelId="{4B993D8B-1545-41C6-AE95-DF8112C5D0CC}" type="sibTrans" cxnId="{301A6814-5B11-4A28-84BB-23AF737B2E00}">
      <dgm:prSet/>
      <dgm:spPr/>
      <dgm:t>
        <a:bodyPr/>
        <a:lstStyle/>
        <a:p>
          <a:endParaRPr lang="en-US"/>
        </a:p>
      </dgm:t>
    </dgm:pt>
    <dgm:pt modelId="{B69DF5EE-5A7F-4E40-A68B-2F92E37E0B9D}" type="pres">
      <dgm:prSet presAssocID="{1AAF94EC-83D2-4B1A-8EF9-DA2FD15727E5}" presName="root" presStyleCnt="0">
        <dgm:presLayoutVars>
          <dgm:dir/>
          <dgm:resizeHandles val="exact"/>
        </dgm:presLayoutVars>
      </dgm:prSet>
      <dgm:spPr/>
      <dgm:t>
        <a:bodyPr/>
        <a:lstStyle/>
        <a:p>
          <a:endParaRPr lang="en-US"/>
        </a:p>
      </dgm:t>
    </dgm:pt>
    <dgm:pt modelId="{60E78FB2-FCD8-4F16-BCC2-E31B151152DA}" type="pres">
      <dgm:prSet presAssocID="{D32C908A-0549-499B-852A-4206FF12F090}" presName="compNode" presStyleCnt="0"/>
      <dgm:spPr/>
    </dgm:pt>
    <dgm:pt modelId="{F9217FBF-24E8-47CA-AAD2-AD838118B487}" type="pres">
      <dgm:prSet presAssocID="{D32C908A-0549-499B-852A-4206FF12F090}" presName="bgRect" presStyleLbl="bgShp" presStyleIdx="0" presStyleCnt="2"/>
      <dgm:spPr/>
    </dgm:pt>
    <dgm:pt modelId="{3AA7DF7E-ACCE-43E1-B648-9B3C3083C5E9}" type="pres">
      <dgm:prSet presAssocID="{D32C908A-0549-499B-852A-4206FF12F0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alculator"/>
        </a:ext>
      </dgm:extLst>
    </dgm:pt>
    <dgm:pt modelId="{64D33756-C972-4727-8685-4C178F0A37D3}" type="pres">
      <dgm:prSet presAssocID="{D32C908A-0549-499B-852A-4206FF12F090}" presName="spaceRect" presStyleCnt="0"/>
      <dgm:spPr/>
    </dgm:pt>
    <dgm:pt modelId="{6982D103-1F3C-4A9E-91CE-94FE0BD8AC43}" type="pres">
      <dgm:prSet presAssocID="{D32C908A-0549-499B-852A-4206FF12F090}" presName="parTx" presStyleLbl="revTx" presStyleIdx="0" presStyleCnt="2">
        <dgm:presLayoutVars>
          <dgm:chMax val="0"/>
          <dgm:chPref val="0"/>
        </dgm:presLayoutVars>
      </dgm:prSet>
      <dgm:spPr/>
      <dgm:t>
        <a:bodyPr/>
        <a:lstStyle/>
        <a:p>
          <a:endParaRPr lang="en-US"/>
        </a:p>
      </dgm:t>
    </dgm:pt>
    <dgm:pt modelId="{C7F5586E-F362-4CE5-9658-AC77B441D763}" type="pres">
      <dgm:prSet presAssocID="{48ACF2C9-2FD7-473D-97BF-1C62BF77A0C0}" presName="sibTrans" presStyleCnt="0"/>
      <dgm:spPr/>
    </dgm:pt>
    <dgm:pt modelId="{F773A208-AEB7-4BB0-A033-E3BA2299006B}" type="pres">
      <dgm:prSet presAssocID="{826B4F91-0CAE-46CE-811C-46D9266CD486}" presName="compNode" presStyleCnt="0"/>
      <dgm:spPr/>
    </dgm:pt>
    <dgm:pt modelId="{74B4F37F-EB2E-4832-99EB-9B94C5F13E26}" type="pres">
      <dgm:prSet presAssocID="{826B4F91-0CAE-46CE-811C-46D9266CD486}" presName="bgRect" presStyleLbl="bgShp" presStyleIdx="1" presStyleCnt="2"/>
      <dgm:spPr/>
    </dgm:pt>
    <dgm:pt modelId="{FE35BD06-593E-47DE-B792-E017504236E7}" type="pres">
      <dgm:prSet presAssocID="{826B4F91-0CAE-46CE-811C-46D9266CD4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oney"/>
        </a:ext>
      </dgm:extLst>
    </dgm:pt>
    <dgm:pt modelId="{DD0608D0-818C-4737-A6DC-561CF1756CC1}" type="pres">
      <dgm:prSet presAssocID="{826B4F91-0CAE-46CE-811C-46D9266CD486}" presName="spaceRect" presStyleCnt="0"/>
      <dgm:spPr/>
    </dgm:pt>
    <dgm:pt modelId="{C9293DB2-5EF2-4B1F-A27C-90365EBB7575}" type="pres">
      <dgm:prSet presAssocID="{826B4F91-0CAE-46CE-811C-46D9266CD486}" presName="parTx" presStyleLbl="revTx" presStyleIdx="1" presStyleCnt="2">
        <dgm:presLayoutVars>
          <dgm:chMax val="0"/>
          <dgm:chPref val="0"/>
        </dgm:presLayoutVars>
      </dgm:prSet>
      <dgm:spPr/>
      <dgm:t>
        <a:bodyPr/>
        <a:lstStyle/>
        <a:p>
          <a:endParaRPr lang="en-US"/>
        </a:p>
      </dgm:t>
    </dgm:pt>
  </dgm:ptLst>
  <dgm:cxnLst>
    <dgm:cxn modelId="{301A6814-5B11-4A28-84BB-23AF737B2E00}" srcId="{1AAF94EC-83D2-4B1A-8EF9-DA2FD15727E5}" destId="{826B4F91-0CAE-46CE-811C-46D9266CD486}" srcOrd="1" destOrd="0" parTransId="{A3BB75B5-200F-4EAD-83D8-57F742493DB9}" sibTransId="{4B993D8B-1545-41C6-AE95-DF8112C5D0CC}"/>
    <dgm:cxn modelId="{6B60E37C-2B44-4764-A8DD-93AAA8C53FC1}" srcId="{1AAF94EC-83D2-4B1A-8EF9-DA2FD15727E5}" destId="{D32C908A-0549-499B-852A-4206FF12F090}" srcOrd="0" destOrd="0" parTransId="{A99CC9EB-0587-4072-8AB9-616DA0BBC03D}" sibTransId="{48ACF2C9-2FD7-473D-97BF-1C62BF77A0C0}"/>
    <dgm:cxn modelId="{DFB62D56-1C9C-4A4A-80B3-053AFF930A35}" type="presOf" srcId="{826B4F91-0CAE-46CE-811C-46D9266CD486}" destId="{C9293DB2-5EF2-4B1F-A27C-90365EBB7575}" srcOrd="0" destOrd="0" presId="urn:microsoft.com/office/officeart/2018/2/layout/IconVerticalSolidList"/>
    <dgm:cxn modelId="{2DABB498-90D0-4243-9E61-F8C033461F65}" type="presOf" srcId="{1AAF94EC-83D2-4B1A-8EF9-DA2FD15727E5}" destId="{B69DF5EE-5A7F-4E40-A68B-2F92E37E0B9D}" srcOrd="0" destOrd="0" presId="urn:microsoft.com/office/officeart/2018/2/layout/IconVerticalSolidList"/>
    <dgm:cxn modelId="{AC6C9B06-39DD-4805-B2BD-151867C0F7E2}" type="presOf" srcId="{D32C908A-0549-499B-852A-4206FF12F090}" destId="{6982D103-1F3C-4A9E-91CE-94FE0BD8AC43}" srcOrd="0" destOrd="0" presId="urn:microsoft.com/office/officeart/2018/2/layout/IconVerticalSolidList"/>
    <dgm:cxn modelId="{4C0F841E-72C0-42DB-8831-1DE043E2BAB3}" type="presParOf" srcId="{B69DF5EE-5A7F-4E40-A68B-2F92E37E0B9D}" destId="{60E78FB2-FCD8-4F16-BCC2-E31B151152DA}" srcOrd="0" destOrd="0" presId="urn:microsoft.com/office/officeart/2018/2/layout/IconVerticalSolidList"/>
    <dgm:cxn modelId="{31D95D99-5E2A-4309-A2E5-9C3005096A16}" type="presParOf" srcId="{60E78FB2-FCD8-4F16-BCC2-E31B151152DA}" destId="{F9217FBF-24E8-47CA-AAD2-AD838118B487}" srcOrd="0" destOrd="0" presId="urn:microsoft.com/office/officeart/2018/2/layout/IconVerticalSolidList"/>
    <dgm:cxn modelId="{67557D78-1949-469A-A202-4C98E9A80ACE}" type="presParOf" srcId="{60E78FB2-FCD8-4F16-BCC2-E31B151152DA}" destId="{3AA7DF7E-ACCE-43E1-B648-9B3C3083C5E9}" srcOrd="1" destOrd="0" presId="urn:microsoft.com/office/officeart/2018/2/layout/IconVerticalSolidList"/>
    <dgm:cxn modelId="{6B94E95C-7624-40DB-92E0-58A4145D1C4C}" type="presParOf" srcId="{60E78FB2-FCD8-4F16-BCC2-E31B151152DA}" destId="{64D33756-C972-4727-8685-4C178F0A37D3}" srcOrd="2" destOrd="0" presId="urn:microsoft.com/office/officeart/2018/2/layout/IconVerticalSolidList"/>
    <dgm:cxn modelId="{AF2FB92D-532F-49BC-85F5-0B33A0E266F2}" type="presParOf" srcId="{60E78FB2-FCD8-4F16-BCC2-E31B151152DA}" destId="{6982D103-1F3C-4A9E-91CE-94FE0BD8AC43}" srcOrd="3" destOrd="0" presId="urn:microsoft.com/office/officeart/2018/2/layout/IconVerticalSolidList"/>
    <dgm:cxn modelId="{727D48A6-EE4E-40AB-A873-C535AFD2EEAA}" type="presParOf" srcId="{B69DF5EE-5A7F-4E40-A68B-2F92E37E0B9D}" destId="{C7F5586E-F362-4CE5-9658-AC77B441D763}" srcOrd="1" destOrd="0" presId="urn:microsoft.com/office/officeart/2018/2/layout/IconVerticalSolidList"/>
    <dgm:cxn modelId="{B8BCFA53-D8FF-4D6E-830D-57B05746F204}" type="presParOf" srcId="{B69DF5EE-5A7F-4E40-A68B-2F92E37E0B9D}" destId="{F773A208-AEB7-4BB0-A033-E3BA2299006B}" srcOrd="2" destOrd="0" presId="urn:microsoft.com/office/officeart/2018/2/layout/IconVerticalSolidList"/>
    <dgm:cxn modelId="{107008CD-B443-4468-A517-633BB3CB423A}" type="presParOf" srcId="{F773A208-AEB7-4BB0-A033-E3BA2299006B}" destId="{74B4F37F-EB2E-4832-99EB-9B94C5F13E26}" srcOrd="0" destOrd="0" presId="urn:microsoft.com/office/officeart/2018/2/layout/IconVerticalSolidList"/>
    <dgm:cxn modelId="{5AEDF55D-CF23-4C87-9A8A-4BDE70B6C520}" type="presParOf" srcId="{F773A208-AEB7-4BB0-A033-E3BA2299006B}" destId="{FE35BD06-593E-47DE-B792-E017504236E7}" srcOrd="1" destOrd="0" presId="urn:microsoft.com/office/officeart/2018/2/layout/IconVerticalSolidList"/>
    <dgm:cxn modelId="{5601E7F6-43A3-4C58-9F73-DD25D2A7A987}" type="presParOf" srcId="{F773A208-AEB7-4BB0-A033-E3BA2299006B}" destId="{DD0608D0-818C-4737-A6DC-561CF1756CC1}" srcOrd="2" destOrd="0" presId="urn:microsoft.com/office/officeart/2018/2/layout/IconVerticalSolidList"/>
    <dgm:cxn modelId="{0764C340-0FE6-47D0-96C6-B236FBC77A87}" type="presParOf" srcId="{F773A208-AEB7-4BB0-A033-E3BA2299006B}" destId="{C9293DB2-5EF2-4B1F-A27C-90365EBB75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A34639C-1337-43B4-A7A9-CB1954520B4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2AF1364-EC85-4A36-B7F0-41B303082C31}">
      <dgm:prSet/>
      <dgm:spPr/>
      <dgm:t>
        <a:bodyPr/>
        <a:lstStyle/>
        <a:p>
          <a:r>
            <a:rPr lang="en-US"/>
            <a:t>A function is a well-defined autonomous piece of code</a:t>
          </a:r>
        </a:p>
      </dgm:t>
    </dgm:pt>
    <dgm:pt modelId="{100B4877-6144-4D12-8335-7048369F2378}" type="parTrans" cxnId="{50F30AA3-655C-486D-BBF6-E94BC3C14C41}">
      <dgm:prSet/>
      <dgm:spPr/>
      <dgm:t>
        <a:bodyPr/>
        <a:lstStyle/>
        <a:p>
          <a:endParaRPr lang="en-US"/>
        </a:p>
      </dgm:t>
    </dgm:pt>
    <dgm:pt modelId="{AC9B3A55-7A96-4CA6-9095-3B8C761CD62B}" type="sibTrans" cxnId="{50F30AA3-655C-486D-BBF6-E94BC3C14C41}">
      <dgm:prSet/>
      <dgm:spPr/>
      <dgm:t>
        <a:bodyPr/>
        <a:lstStyle/>
        <a:p>
          <a:endParaRPr lang="en-US"/>
        </a:p>
      </dgm:t>
    </dgm:pt>
    <dgm:pt modelId="{4561C08A-4055-414C-BAF6-F6F84515EF09}">
      <dgm:prSet/>
      <dgm:spPr/>
      <dgm:t>
        <a:bodyPr/>
        <a:lstStyle/>
        <a:p>
          <a:r>
            <a:rPr lang="en-US"/>
            <a:t>It can contain both data and methods</a:t>
          </a:r>
        </a:p>
      </dgm:t>
    </dgm:pt>
    <dgm:pt modelId="{A817EC9A-98B4-4C05-B16B-D13C849D476D}" type="parTrans" cxnId="{78CC6A99-8690-4708-B162-DF7785A61E71}">
      <dgm:prSet/>
      <dgm:spPr/>
      <dgm:t>
        <a:bodyPr/>
        <a:lstStyle/>
        <a:p>
          <a:endParaRPr lang="en-US"/>
        </a:p>
      </dgm:t>
    </dgm:pt>
    <dgm:pt modelId="{26EFECB7-1FD2-4D43-BB11-9BC7DBE8CA0B}" type="sibTrans" cxnId="{78CC6A99-8690-4708-B162-DF7785A61E71}">
      <dgm:prSet/>
      <dgm:spPr/>
      <dgm:t>
        <a:bodyPr/>
        <a:lstStyle/>
        <a:p>
          <a:endParaRPr lang="en-US"/>
        </a:p>
      </dgm:t>
    </dgm:pt>
    <dgm:pt modelId="{A60221B1-A0B6-4B9A-B87B-451623BD21B2}">
      <dgm:prSet/>
      <dgm:spPr/>
      <dgm:t>
        <a:bodyPr/>
        <a:lstStyle/>
        <a:p>
          <a:r>
            <a:rPr lang="en-US"/>
            <a:t>Conceptually related to OOP. But it differs in the sense that functions are not initiated from a constructor class (no inheritance)</a:t>
          </a:r>
        </a:p>
      </dgm:t>
    </dgm:pt>
    <dgm:pt modelId="{FA6FCF1B-B841-4670-A68F-D660E146A856}" type="parTrans" cxnId="{5FA82A76-FD7F-4A1F-8DA5-1A686414E07C}">
      <dgm:prSet/>
      <dgm:spPr/>
      <dgm:t>
        <a:bodyPr/>
        <a:lstStyle/>
        <a:p>
          <a:endParaRPr lang="en-US"/>
        </a:p>
      </dgm:t>
    </dgm:pt>
    <dgm:pt modelId="{A6733F4D-238E-435F-BC67-C9C64CDCF5E3}" type="sibTrans" cxnId="{5FA82A76-FD7F-4A1F-8DA5-1A686414E07C}">
      <dgm:prSet/>
      <dgm:spPr/>
      <dgm:t>
        <a:bodyPr/>
        <a:lstStyle/>
        <a:p>
          <a:endParaRPr lang="en-US"/>
        </a:p>
      </dgm:t>
    </dgm:pt>
    <dgm:pt modelId="{0BE24B4D-06D0-4AF8-8721-0B9E228DE8CF}">
      <dgm:prSet/>
      <dgm:spPr/>
      <dgm:t>
        <a:bodyPr/>
        <a:lstStyle/>
        <a:p>
          <a:r>
            <a:rPr lang="en-US"/>
            <a:t>R has many built in functions that can conveniently called upon</a:t>
          </a:r>
        </a:p>
      </dgm:t>
    </dgm:pt>
    <dgm:pt modelId="{9C761270-9D33-4795-97E2-A7EF2AF42D46}" type="parTrans" cxnId="{3C78207C-906B-4AAD-AF14-9A1C0E2EC449}">
      <dgm:prSet/>
      <dgm:spPr/>
      <dgm:t>
        <a:bodyPr/>
        <a:lstStyle/>
        <a:p>
          <a:endParaRPr lang="en-US"/>
        </a:p>
      </dgm:t>
    </dgm:pt>
    <dgm:pt modelId="{2858DFB6-720B-4653-8616-C3C90B40A9E5}" type="sibTrans" cxnId="{3C78207C-906B-4AAD-AF14-9A1C0E2EC449}">
      <dgm:prSet/>
      <dgm:spPr/>
      <dgm:t>
        <a:bodyPr/>
        <a:lstStyle/>
        <a:p>
          <a:endParaRPr lang="en-US"/>
        </a:p>
      </dgm:t>
    </dgm:pt>
    <dgm:pt modelId="{93C0F0F2-9A2B-4161-9C7B-3F6ABA4FF299}" type="pres">
      <dgm:prSet presAssocID="{0A34639C-1337-43B4-A7A9-CB1954520B4E}" presName="root" presStyleCnt="0">
        <dgm:presLayoutVars>
          <dgm:dir/>
          <dgm:resizeHandles val="exact"/>
        </dgm:presLayoutVars>
      </dgm:prSet>
      <dgm:spPr/>
      <dgm:t>
        <a:bodyPr/>
        <a:lstStyle/>
        <a:p>
          <a:endParaRPr lang="en-US"/>
        </a:p>
      </dgm:t>
    </dgm:pt>
    <dgm:pt modelId="{C8F7ADFF-8DF3-4B15-925F-804295C83BF7}" type="pres">
      <dgm:prSet presAssocID="{F2AF1364-EC85-4A36-B7F0-41B303082C31}" presName="compNode" presStyleCnt="0"/>
      <dgm:spPr/>
    </dgm:pt>
    <dgm:pt modelId="{B9A7EBD3-C429-45E0-9A77-15C3EC006270}" type="pres">
      <dgm:prSet presAssocID="{F2AF1364-EC85-4A36-B7F0-41B303082C31}" presName="bgRect" presStyleLbl="bgShp" presStyleIdx="0" presStyleCnt="4"/>
      <dgm:spPr/>
    </dgm:pt>
    <dgm:pt modelId="{80B57E87-95AD-4186-B3BD-F634DB20C9AC}" type="pres">
      <dgm:prSet presAssocID="{F2AF1364-EC85-4A36-B7F0-41B303082C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Teamwork"/>
        </a:ext>
      </dgm:extLst>
    </dgm:pt>
    <dgm:pt modelId="{3B48A55E-510F-4F4E-9443-33CA1FEA42BD}" type="pres">
      <dgm:prSet presAssocID="{F2AF1364-EC85-4A36-B7F0-41B303082C31}" presName="spaceRect" presStyleCnt="0"/>
      <dgm:spPr/>
    </dgm:pt>
    <dgm:pt modelId="{350C6CDB-59FE-496A-85C6-C1722D4F0D59}" type="pres">
      <dgm:prSet presAssocID="{F2AF1364-EC85-4A36-B7F0-41B303082C31}" presName="parTx" presStyleLbl="revTx" presStyleIdx="0" presStyleCnt="4">
        <dgm:presLayoutVars>
          <dgm:chMax val="0"/>
          <dgm:chPref val="0"/>
        </dgm:presLayoutVars>
      </dgm:prSet>
      <dgm:spPr/>
      <dgm:t>
        <a:bodyPr/>
        <a:lstStyle/>
        <a:p>
          <a:endParaRPr lang="en-US"/>
        </a:p>
      </dgm:t>
    </dgm:pt>
    <dgm:pt modelId="{6801B95B-599B-42BF-A052-3A9F2255D93D}" type="pres">
      <dgm:prSet presAssocID="{AC9B3A55-7A96-4CA6-9095-3B8C761CD62B}" presName="sibTrans" presStyleCnt="0"/>
      <dgm:spPr/>
    </dgm:pt>
    <dgm:pt modelId="{F487F92E-32A7-4244-B8AA-B91FC3A96823}" type="pres">
      <dgm:prSet presAssocID="{4561C08A-4055-414C-BAF6-F6F84515EF09}" presName="compNode" presStyleCnt="0"/>
      <dgm:spPr/>
    </dgm:pt>
    <dgm:pt modelId="{1CDB6F40-01E4-4FB7-A22F-310CDC356472}" type="pres">
      <dgm:prSet presAssocID="{4561C08A-4055-414C-BAF6-F6F84515EF09}" presName="bgRect" presStyleLbl="bgShp" presStyleIdx="1" presStyleCnt="4"/>
      <dgm:spPr/>
    </dgm:pt>
    <dgm:pt modelId="{44AB20E6-4896-4E8D-850F-44F3216C852D}" type="pres">
      <dgm:prSet presAssocID="{4561C08A-4055-414C-BAF6-F6F84515E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lipboardList"/>
        </a:ext>
      </dgm:extLst>
    </dgm:pt>
    <dgm:pt modelId="{A9073F70-6B57-43A8-8E8E-851791D9CCEF}" type="pres">
      <dgm:prSet presAssocID="{4561C08A-4055-414C-BAF6-F6F84515EF09}" presName="spaceRect" presStyleCnt="0"/>
      <dgm:spPr/>
    </dgm:pt>
    <dgm:pt modelId="{0E2046DF-E3D4-42A0-88D8-B63CAC14B0C6}" type="pres">
      <dgm:prSet presAssocID="{4561C08A-4055-414C-BAF6-F6F84515EF09}" presName="parTx" presStyleLbl="revTx" presStyleIdx="1" presStyleCnt="4">
        <dgm:presLayoutVars>
          <dgm:chMax val="0"/>
          <dgm:chPref val="0"/>
        </dgm:presLayoutVars>
      </dgm:prSet>
      <dgm:spPr/>
      <dgm:t>
        <a:bodyPr/>
        <a:lstStyle/>
        <a:p>
          <a:endParaRPr lang="en-US"/>
        </a:p>
      </dgm:t>
    </dgm:pt>
    <dgm:pt modelId="{29BCF5FF-9F31-43C4-A02A-E2E92CC644F3}" type="pres">
      <dgm:prSet presAssocID="{26EFECB7-1FD2-4D43-BB11-9BC7DBE8CA0B}" presName="sibTrans" presStyleCnt="0"/>
      <dgm:spPr/>
    </dgm:pt>
    <dgm:pt modelId="{8BE2BF9F-A64E-4111-AB43-F9AE21EB7F0B}" type="pres">
      <dgm:prSet presAssocID="{A60221B1-A0B6-4B9A-B87B-451623BD21B2}" presName="compNode" presStyleCnt="0"/>
      <dgm:spPr/>
    </dgm:pt>
    <dgm:pt modelId="{D6B68BEE-F0C2-4655-84A6-E185BEBDD66E}" type="pres">
      <dgm:prSet presAssocID="{A60221B1-A0B6-4B9A-B87B-451623BD21B2}" presName="bgRect" presStyleLbl="bgShp" presStyleIdx="2" presStyleCnt="4"/>
      <dgm:spPr/>
    </dgm:pt>
    <dgm:pt modelId="{0E764645-0916-4F59-8596-3E563BA3F292}" type="pres">
      <dgm:prSet presAssocID="{A60221B1-A0B6-4B9A-B87B-451623BD21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Family"/>
        </a:ext>
      </dgm:extLst>
    </dgm:pt>
    <dgm:pt modelId="{BFA2C98B-9BBF-49A0-9DD7-82E9A8B83470}" type="pres">
      <dgm:prSet presAssocID="{A60221B1-A0B6-4B9A-B87B-451623BD21B2}" presName="spaceRect" presStyleCnt="0"/>
      <dgm:spPr/>
    </dgm:pt>
    <dgm:pt modelId="{2978EA96-90F9-40F2-964F-7A73A500FD75}" type="pres">
      <dgm:prSet presAssocID="{A60221B1-A0B6-4B9A-B87B-451623BD21B2}" presName="parTx" presStyleLbl="revTx" presStyleIdx="2" presStyleCnt="4">
        <dgm:presLayoutVars>
          <dgm:chMax val="0"/>
          <dgm:chPref val="0"/>
        </dgm:presLayoutVars>
      </dgm:prSet>
      <dgm:spPr/>
      <dgm:t>
        <a:bodyPr/>
        <a:lstStyle/>
        <a:p>
          <a:endParaRPr lang="en-US"/>
        </a:p>
      </dgm:t>
    </dgm:pt>
    <dgm:pt modelId="{76E9597B-A2BF-4B26-81BF-CA8581BF48C8}" type="pres">
      <dgm:prSet presAssocID="{A6733F4D-238E-435F-BC67-C9C64CDCF5E3}" presName="sibTrans" presStyleCnt="0"/>
      <dgm:spPr/>
    </dgm:pt>
    <dgm:pt modelId="{8CBEB5A0-6896-4BB3-98ED-FE14E7AE395C}" type="pres">
      <dgm:prSet presAssocID="{0BE24B4D-06D0-4AF8-8721-0B9E228DE8CF}" presName="compNode" presStyleCnt="0"/>
      <dgm:spPr/>
    </dgm:pt>
    <dgm:pt modelId="{8C0F3AC6-EE87-47E5-A658-63B3FE748404}" type="pres">
      <dgm:prSet presAssocID="{0BE24B4D-06D0-4AF8-8721-0B9E228DE8CF}" presName="bgRect" presStyleLbl="bgShp" presStyleIdx="3" presStyleCnt="4"/>
      <dgm:spPr/>
    </dgm:pt>
    <dgm:pt modelId="{812A6559-E3E9-46B4-B83E-C785001C5E1B}" type="pres">
      <dgm:prSet presAssocID="{0BE24B4D-06D0-4AF8-8721-0B9E228DE8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Parameter"/>
        </a:ext>
      </dgm:extLst>
    </dgm:pt>
    <dgm:pt modelId="{2DC1E71D-978B-43A2-967E-0FBA6C64B7F9}" type="pres">
      <dgm:prSet presAssocID="{0BE24B4D-06D0-4AF8-8721-0B9E228DE8CF}" presName="spaceRect" presStyleCnt="0"/>
      <dgm:spPr/>
    </dgm:pt>
    <dgm:pt modelId="{C6BF8082-B1CD-4A33-9F99-87A004825179}" type="pres">
      <dgm:prSet presAssocID="{0BE24B4D-06D0-4AF8-8721-0B9E228DE8CF}" presName="parTx" presStyleLbl="revTx" presStyleIdx="3" presStyleCnt="4">
        <dgm:presLayoutVars>
          <dgm:chMax val="0"/>
          <dgm:chPref val="0"/>
        </dgm:presLayoutVars>
      </dgm:prSet>
      <dgm:spPr/>
      <dgm:t>
        <a:bodyPr/>
        <a:lstStyle/>
        <a:p>
          <a:endParaRPr lang="en-US"/>
        </a:p>
      </dgm:t>
    </dgm:pt>
  </dgm:ptLst>
  <dgm:cxnLst>
    <dgm:cxn modelId="{50F30AA3-655C-486D-BBF6-E94BC3C14C41}" srcId="{0A34639C-1337-43B4-A7A9-CB1954520B4E}" destId="{F2AF1364-EC85-4A36-B7F0-41B303082C31}" srcOrd="0" destOrd="0" parTransId="{100B4877-6144-4D12-8335-7048369F2378}" sibTransId="{AC9B3A55-7A96-4CA6-9095-3B8C761CD62B}"/>
    <dgm:cxn modelId="{3C45977D-32F0-4B79-89E0-DFFA6F689119}" type="presOf" srcId="{A60221B1-A0B6-4B9A-B87B-451623BD21B2}" destId="{2978EA96-90F9-40F2-964F-7A73A500FD75}" srcOrd="0" destOrd="0" presId="urn:microsoft.com/office/officeart/2018/2/layout/IconVerticalSolidList"/>
    <dgm:cxn modelId="{78CC6A99-8690-4708-B162-DF7785A61E71}" srcId="{0A34639C-1337-43B4-A7A9-CB1954520B4E}" destId="{4561C08A-4055-414C-BAF6-F6F84515EF09}" srcOrd="1" destOrd="0" parTransId="{A817EC9A-98B4-4C05-B16B-D13C849D476D}" sibTransId="{26EFECB7-1FD2-4D43-BB11-9BC7DBE8CA0B}"/>
    <dgm:cxn modelId="{B38D39DC-ADA0-44DE-A7B3-2B2F4A52730F}" type="presOf" srcId="{0A34639C-1337-43B4-A7A9-CB1954520B4E}" destId="{93C0F0F2-9A2B-4161-9C7B-3F6ABA4FF299}" srcOrd="0" destOrd="0" presId="urn:microsoft.com/office/officeart/2018/2/layout/IconVerticalSolidList"/>
    <dgm:cxn modelId="{3C78207C-906B-4AAD-AF14-9A1C0E2EC449}" srcId="{0A34639C-1337-43B4-A7A9-CB1954520B4E}" destId="{0BE24B4D-06D0-4AF8-8721-0B9E228DE8CF}" srcOrd="3" destOrd="0" parTransId="{9C761270-9D33-4795-97E2-A7EF2AF42D46}" sibTransId="{2858DFB6-720B-4653-8616-C3C90B40A9E5}"/>
    <dgm:cxn modelId="{948A252B-6288-4DBA-81AA-6E63853A06B9}" type="presOf" srcId="{F2AF1364-EC85-4A36-B7F0-41B303082C31}" destId="{350C6CDB-59FE-496A-85C6-C1722D4F0D59}" srcOrd="0" destOrd="0" presId="urn:microsoft.com/office/officeart/2018/2/layout/IconVerticalSolidList"/>
    <dgm:cxn modelId="{32796A9B-51C6-48C0-B8B7-4E4F1EB38C8D}" type="presOf" srcId="{4561C08A-4055-414C-BAF6-F6F84515EF09}" destId="{0E2046DF-E3D4-42A0-88D8-B63CAC14B0C6}" srcOrd="0" destOrd="0" presId="urn:microsoft.com/office/officeart/2018/2/layout/IconVerticalSolidList"/>
    <dgm:cxn modelId="{5FA82A76-FD7F-4A1F-8DA5-1A686414E07C}" srcId="{0A34639C-1337-43B4-A7A9-CB1954520B4E}" destId="{A60221B1-A0B6-4B9A-B87B-451623BD21B2}" srcOrd="2" destOrd="0" parTransId="{FA6FCF1B-B841-4670-A68F-D660E146A856}" sibTransId="{A6733F4D-238E-435F-BC67-C9C64CDCF5E3}"/>
    <dgm:cxn modelId="{45F1C63D-C4EF-475C-8FBD-621E9ED38C27}" type="presOf" srcId="{0BE24B4D-06D0-4AF8-8721-0B9E228DE8CF}" destId="{C6BF8082-B1CD-4A33-9F99-87A004825179}" srcOrd="0" destOrd="0" presId="urn:microsoft.com/office/officeart/2018/2/layout/IconVerticalSolidList"/>
    <dgm:cxn modelId="{81ECACC3-F7A8-42E7-AB9F-5191F1770FCC}" type="presParOf" srcId="{93C0F0F2-9A2B-4161-9C7B-3F6ABA4FF299}" destId="{C8F7ADFF-8DF3-4B15-925F-804295C83BF7}" srcOrd="0" destOrd="0" presId="urn:microsoft.com/office/officeart/2018/2/layout/IconVerticalSolidList"/>
    <dgm:cxn modelId="{FB854A21-B450-4E70-9DC4-4FD6DB86B61C}" type="presParOf" srcId="{C8F7ADFF-8DF3-4B15-925F-804295C83BF7}" destId="{B9A7EBD3-C429-45E0-9A77-15C3EC006270}" srcOrd="0" destOrd="0" presId="urn:microsoft.com/office/officeart/2018/2/layout/IconVerticalSolidList"/>
    <dgm:cxn modelId="{79A46478-6CA5-48EA-AC33-9D3060C45B2E}" type="presParOf" srcId="{C8F7ADFF-8DF3-4B15-925F-804295C83BF7}" destId="{80B57E87-95AD-4186-B3BD-F634DB20C9AC}" srcOrd="1" destOrd="0" presId="urn:microsoft.com/office/officeart/2018/2/layout/IconVerticalSolidList"/>
    <dgm:cxn modelId="{D5F75E7B-4DD3-409B-B760-FB2A2AD0ADE6}" type="presParOf" srcId="{C8F7ADFF-8DF3-4B15-925F-804295C83BF7}" destId="{3B48A55E-510F-4F4E-9443-33CA1FEA42BD}" srcOrd="2" destOrd="0" presId="urn:microsoft.com/office/officeart/2018/2/layout/IconVerticalSolidList"/>
    <dgm:cxn modelId="{7D62509B-F5B3-4E16-B3BB-00AC2A406E9E}" type="presParOf" srcId="{C8F7ADFF-8DF3-4B15-925F-804295C83BF7}" destId="{350C6CDB-59FE-496A-85C6-C1722D4F0D59}" srcOrd="3" destOrd="0" presId="urn:microsoft.com/office/officeart/2018/2/layout/IconVerticalSolidList"/>
    <dgm:cxn modelId="{C35078E3-7FC2-4AFC-96BB-3900AA78E3EB}" type="presParOf" srcId="{93C0F0F2-9A2B-4161-9C7B-3F6ABA4FF299}" destId="{6801B95B-599B-42BF-A052-3A9F2255D93D}" srcOrd="1" destOrd="0" presId="urn:microsoft.com/office/officeart/2018/2/layout/IconVerticalSolidList"/>
    <dgm:cxn modelId="{AFD9BC0C-478D-459F-88E5-ED353D0A85BD}" type="presParOf" srcId="{93C0F0F2-9A2B-4161-9C7B-3F6ABA4FF299}" destId="{F487F92E-32A7-4244-B8AA-B91FC3A96823}" srcOrd="2" destOrd="0" presId="urn:microsoft.com/office/officeart/2018/2/layout/IconVerticalSolidList"/>
    <dgm:cxn modelId="{C4C70049-60FF-4F5A-83E1-412B876003C3}" type="presParOf" srcId="{F487F92E-32A7-4244-B8AA-B91FC3A96823}" destId="{1CDB6F40-01E4-4FB7-A22F-310CDC356472}" srcOrd="0" destOrd="0" presId="urn:microsoft.com/office/officeart/2018/2/layout/IconVerticalSolidList"/>
    <dgm:cxn modelId="{3B135D06-A061-46B5-BBEF-D47D8F0CB882}" type="presParOf" srcId="{F487F92E-32A7-4244-B8AA-B91FC3A96823}" destId="{44AB20E6-4896-4E8D-850F-44F3216C852D}" srcOrd="1" destOrd="0" presId="urn:microsoft.com/office/officeart/2018/2/layout/IconVerticalSolidList"/>
    <dgm:cxn modelId="{E84F90A7-3695-4995-A213-F7D36FD39EFD}" type="presParOf" srcId="{F487F92E-32A7-4244-B8AA-B91FC3A96823}" destId="{A9073F70-6B57-43A8-8E8E-851791D9CCEF}" srcOrd="2" destOrd="0" presId="urn:microsoft.com/office/officeart/2018/2/layout/IconVerticalSolidList"/>
    <dgm:cxn modelId="{722D2160-D096-422E-8C16-F859834564C2}" type="presParOf" srcId="{F487F92E-32A7-4244-B8AA-B91FC3A96823}" destId="{0E2046DF-E3D4-42A0-88D8-B63CAC14B0C6}" srcOrd="3" destOrd="0" presId="urn:microsoft.com/office/officeart/2018/2/layout/IconVerticalSolidList"/>
    <dgm:cxn modelId="{B770B08A-1504-4138-B7AD-CE2A438290FB}" type="presParOf" srcId="{93C0F0F2-9A2B-4161-9C7B-3F6ABA4FF299}" destId="{29BCF5FF-9F31-43C4-A02A-E2E92CC644F3}" srcOrd="3" destOrd="0" presId="urn:microsoft.com/office/officeart/2018/2/layout/IconVerticalSolidList"/>
    <dgm:cxn modelId="{1B844A5D-FA5B-42F1-931D-963E69D880AF}" type="presParOf" srcId="{93C0F0F2-9A2B-4161-9C7B-3F6ABA4FF299}" destId="{8BE2BF9F-A64E-4111-AB43-F9AE21EB7F0B}" srcOrd="4" destOrd="0" presId="urn:microsoft.com/office/officeart/2018/2/layout/IconVerticalSolidList"/>
    <dgm:cxn modelId="{84D481E9-EFA4-4B32-B3D9-BE541C35A758}" type="presParOf" srcId="{8BE2BF9F-A64E-4111-AB43-F9AE21EB7F0B}" destId="{D6B68BEE-F0C2-4655-84A6-E185BEBDD66E}" srcOrd="0" destOrd="0" presId="urn:microsoft.com/office/officeart/2018/2/layout/IconVerticalSolidList"/>
    <dgm:cxn modelId="{D8952997-8779-4BBE-B2AF-10B76CFCB61A}" type="presParOf" srcId="{8BE2BF9F-A64E-4111-AB43-F9AE21EB7F0B}" destId="{0E764645-0916-4F59-8596-3E563BA3F292}" srcOrd="1" destOrd="0" presId="urn:microsoft.com/office/officeart/2018/2/layout/IconVerticalSolidList"/>
    <dgm:cxn modelId="{20187D67-D4E1-497C-B6D2-CA353865B71C}" type="presParOf" srcId="{8BE2BF9F-A64E-4111-AB43-F9AE21EB7F0B}" destId="{BFA2C98B-9BBF-49A0-9DD7-82E9A8B83470}" srcOrd="2" destOrd="0" presId="urn:microsoft.com/office/officeart/2018/2/layout/IconVerticalSolidList"/>
    <dgm:cxn modelId="{01EFAA1A-2D97-46A7-A526-02A99ADF3A6B}" type="presParOf" srcId="{8BE2BF9F-A64E-4111-AB43-F9AE21EB7F0B}" destId="{2978EA96-90F9-40F2-964F-7A73A500FD75}" srcOrd="3" destOrd="0" presId="urn:microsoft.com/office/officeart/2018/2/layout/IconVerticalSolidList"/>
    <dgm:cxn modelId="{57B5DCA7-8784-4020-B3DC-54C1A254E006}" type="presParOf" srcId="{93C0F0F2-9A2B-4161-9C7B-3F6ABA4FF299}" destId="{76E9597B-A2BF-4B26-81BF-CA8581BF48C8}" srcOrd="5" destOrd="0" presId="urn:microsoft.com/office/officeart/2018/2/layout/IconVerticalSolidList"/>
    <dgm:cxn modelId="{5C9BDFEA-A101-42FB-8A19-57500517C1BC}" type="presParOf" srcId="{93C0F0F2-9A2B-4161-9C7B-3F6ABA4FF299}" destId="{8CBEB5A0-6896-4BB3-98ED-FE14E7AE395C}" srcOrd="6" destOrd="0" presId="urn:microsoft.com/office/officeart/2018/2/layout/IconVerticalSolidList"/>
    <dgm:cxn modelId="{12BD7F7F-957A-40AC-AD42-A63B53BE225E}" type="presParOf" srcId="{8CBEB5A0-6896-4BB3-98ED-FE14E7AE395C}" destId="{8C0F3AC6-EE87-47E5-A658-63B3FE748404}" srcOrd="0" destOrd="0" presId="urn:microsoft.com/office/officeart/2018/2/layout/IconVerticalSolidList"/>
    <dgm:cxn modelId="{AB7EBC98-8020-4D9F-BA86-A3777A553744}" type="presParOf" srcId="{8CBEB5A0-6896-4BB3-98ED-FE14E7AE395C}" destId="{812A6559-E3E9-46B4-B83E-C785001C5E1B}" srcOrd="1" destOrd="0" presId="urn:microsoft.com/office/officeart/2018/2/layout/IconVerticalSolidList"/>
    <dgm:cxn modelId="{E0368A1E-1C10-4223-94C7-D04520B649D0}" type="presParOf" srcId="{8CBEB5A0-6896-4BB3-98ED-FE14E7AE395C}" destId="{2DC1E71D-978B-43A2-967E-0FBA6C64B7F9}" srcOrd="2" destOrd="0" presId="urn:microsoft.com/office/officeart/2018/2/layout/IconVerticalSolidList"/>
    <dgm:cxn modelId="{EA892235-7AA0-4022-B82E-ED0414E642EE}" type="presParOf" srcId="{8CBEB5A0-6896-4BB3-98ED-FE14E7AE395C}" destId="{C6BF8082-B1CD-4A33-9F99-87A0048251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99215F4-664E-491B-9419-D7B1462E55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0A0771-B8CB-4613-80BE-671103FD8829}">
      <dgm:prSet/>
      <dgm:spPr/>
      <dgm:t>
        <a:bodyPr/>
        <a:lstStyle/>
        <a:p>
          <a:r>
            <a:rPr lang="en-US"/>
            <a:t>R functions are invoked by its name, then followed by the parenthesis, and including zero or more arguments</a:t>
          </a:r>
        </a:p>
      </dgm:t>
    </dgm:pt>
    <dgm:pt modelId="{612EB1EF-AFB4-459C-AA4F-2769388C14F8}" type="parTrans" cxnId="{025AD2D6-73FB-4AB5-A3E8-D22D455AE478}">
      <dgm:prSet/>
      <dgm:spPr/>
      <dgm:t>
        <a:bodyPr/>
        <a:lstStyle/>
        <a:p>
          <a:endParaRPr lang="en-US"/>
        </a:p>
      </dgm:t>
    </dgm:pt>
    <dgm:pt modelId="{E109E4CA-0F2A-4B6A-8A07-46EFDBC7E49D}" type="sibTrans" cxnId="{025AD2D6-73FB-4AB5-A3E8-D22D455AE478}">
      <dgm:prSet/>
      <dgm:spPr/>
      <dgm:t>
        <a:bodyPr/>
        <a:lstStyle/>
        <a:p>
          <a:endParaRPr lang="en-US"/>
        </a:p>
      </dgm:t>
    </dgm:pt>
    <dgm:pt modelId="{A31DED06-EF79-4EB4-982B-0C73D3112A9C}">
      <dgm:prSet/>
      <dgm:spPr/>
      <dgm:t>
        <a:bodyPr/>
        <a:lstStyle/>
        <a:p>
          <a:r>
            <a:rPr lang="en-US"/>
            <a:t>Using the combine function c() to merge three numeric values into a vector e.g. c(1,2,3)</a:t>
          </a:r>
        </a:p>
      </dgm:t>
    </dgm:pt>
    <dgm:pt modelId="{A33B5F52-5F84-4DA0-BBB6-11F6312CE326}" type="parTrans" cxnId="{EC9CEA56-05EA-4B80-AD0C-C5B89E88DC89}">
      <dgm:prSet/>
      <dgm:spPr/>
      <dgm:t>
        <a:bodyPr/>
        <a:lstStyle/>
        <a:p>
          <a:endParaRPr lang="en-US"/>
        </a:p>
      </dgm:t>
    </dgm:pt>
    <dgm:pt modelId="{6BFEC65C-BD04-4C76-B36E-56BD74E02174}" type="sibTrans" cxnId="{EC9CEA56-05EA-4B80-AD0C-C5B89E88DC89}">
      <dgm:prSet/>
      <dgm:spPr/>
      <dgm:t>
        <a:bodyPr/>
        <a:lstStyle/>
        <a:p>
          <a:endParaRPr lang="en-US"/>
        </a:p>
      </dgm:t>
    </dgm:pt>
    <dgm:pt modelId="{A60F02DC-2639-47FC-9BC2-1235671CAA73}">
      <dgm:prSet/>
      <dgm:spPr/>
      <dgm:t>
        <a:bodyPr/>
        <a:lstStyle/>
        <a:p>
          <a:r>
            <a:rPr lang="en-US"/>
            <a:t>Or using the sum() function as sum(1,2,3) or sum(c(1,2,3))</a:t>
          </a:r>
        </a:p>
      </dgm:t>
    </dgm:pt>
    <dgm:pt modelId="{61866088-3B5F-4D2C-B042-BBDBE89461C9}" type="parTrans" cxnId="{55FE21DE-532B-4B50-B6CF-F01D8686A095}">
      <dgm:prSet/>
      <dgm:spPr/>
      <dgm:t>
        <a:bodyPr/>
        <a:lstStyle/>
        <a:p>
          <a:endParaRPr lang="en-US"/>
        </a:p>
      </dgm:t>
    </dgm:pt>
    <dgm:pt modelId="{24C5713E-3D48-48E2-86E6-493039A852E4}" type="sibTrans" cxnId="{55FE21DE-532B-4B50-B6CF-F01D8686A095}">
      <dgm:prSet/>
      <dgm:spPr/>
      <dgm:t>
        <a:bodyPr/>
        <a:lstStyle/>
        <a:p>
          <a:endParaRPr lang="en-US"/>
        </a:p>
      </dgm:t>
    </dgm:pt>
    <dgm:pt modelId="{E078391A-4B55-437C-9594-C2252BCC9E24}" type="pres">
      <dgm:prSet presAssocID="{D99215F4-664E-491B-9419-D7B1462E553A}" presName="root" presStyleCnt="0">
        <dgm:presLayoutVars>
          <dgm:dir/>
          <dgm:resizeHandles val="exact"/>
        </dgm:presLayoutVars>
      </dgm:prSet>
      <dgm:spPr/>
      <dgm:t>
        <a:bodyPr/>
        <a:lstStyle/>
        <a:p>
          <a:endParaRPr lang="en-US"/>
        </a:p>
      </dgm:t>
    </dgm:pt>
    <dgm:pt modelId="{6C1405C7-3FCF-4264-A6F9-28CC8F543DAB}" type="pres">
      <dgm:prSet presAssocID="{DA0A0771-B8CB-4613-80BE-671103FD8829}" presName="compNode" presStyleCnt="0"/>
      <dgm:spPr/>
    </dgm:pt>
    <dgm:pt modelId="{02B14904-AE31-469B-8C3E-E977DC75C235}" type="pres">
      <dgm:prSet presAssocID="{DA0A0771-B8CB-4613-80BE-671103FD8829}" presName="bgRect" presStyleLbl="bgShp" presStyleIdx="0" presStyleCnt="3"/>
      <dgm:spPr/>
    </dgm:pt>
    <dgm:pt modelId="{27AD5C08-510D-4C82-8BC8-AED167CCCA40}" type="pres">
      <dgm:prSet presAssocID="{DA0A0771-B8CB-4613-80BE-671103FD88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Quotes"/>
        </a:ext>
      </dgm:extLst>
    </dgm:pt>
    <dgm:pt modelId="{5F231E46-F24B-458E-A4AB-C9CE2D362DCD}" type="pres">
      <dgm:prSet presAssocID="{DA0A0771-B8CB-4613-80BE-671103FD8829}" presName="spaceRect" presStyleCnt="0"/>
      <dgm:spPr/>
    </dgm:pt>
    <dgm:pt modelId="{1410867B-0540-4B13-BD89-E4E1F53B915D}" type="pres">
      <dgm:prSet presAssocID="{DA0A0771-B8CB-4613-80BE-671103FD8829}" presName="parTx" presStyleLbl="revTx" presStyleIdx="0" presStyleCnt="3">
        <dgm:presLayoutVars>
          <dgm:chMax val="0"/>
          <dgm:chPref val="0"/>
        </dgm:presLayoutVars>
      </dgm:prSet>
      <dgm:spPr/>
      <dgm:t>
        <a:bodyPr/>
        <a:lstStyle/>
        <a:p>
          <a:endParaRPr lang="en-US"/>
        </a:p>
      </dgm:t>
    </dgm:pt>
    <dgm:pt modelId="{46BAE7C2-AF4C-4661-94A1-12D6DC7C7C32}" type="pres">
      <dgm:prSet presAssocID="{E109E4CA-0F2A-4B6A-8A07-46EFDBC7E49D}" presName="sibTrans" presStyleCnt="0"/>
      <dgm:spPr/>
    </dgm:pt>
    <dgm:pt modelId="{248937D7-4DAB-4A2F-90C5-2384F0A6088E}" type="pres">
      <dgm:prSet presAssocID="{A31DED06-EF79-4EB4-982B-0C73D3112A9C}" presName="compNode" presStyleCnt="0"/>
      <dgm:spPr/>
    </dgm:pt>
    <dgm:pt modelId="{71BAEA00-2DB0-486F-AAD6-A1E6CBD48042}" type="pres">
      <dgm:prSet presAssocID="{A31DED06-EF79-4EB4-982B-0C73D3112A9C}" presName="bgRect" presStyleLbl="bgShp" presStyleIdx="1" presStyleCnt="3"/>
      <dgm:spPr/>
    </dgm:pt>
    <dgm:pt modelId="{F94DB990-12A6-4C50-8484-C34B10D898A2}" type="pres">
      <dgm:prSet presAssocID="{A31DED06-EF79-4EB4-982B-0C73D3112A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heckmark"/>
        </a:ext>
      </dgm:extLst>
    </dgm:pt>
    <dgm:pt modelId="{771E80A3-7291-45C1-BBF7-1F8B4AF6D039}" type="pres">
      <dgm:prSet presAssocID="{A31DED06-EF79-4EB4-982B-0C73D3112A9C}" presName="spaceRect" presStyleCnt="0"/>
      <dgm:spPr/>
    </dgm:pt>
    <dgm:pt modelId="{E3A91E6E-3A23-4B73-BD9A-6F57F2C9017D}" type="pres">
      <dgm:prSet presAssocID="{A31DED06-EF79-4EB4-982B-0C73D3112A9C}" presName="parTx" presStyleLbl="revTx" presStyleIdx="1" presStyleCnt="3">
        <dgm:presLayoutVars>
          <dgm:chMax val="0"/>
          <dgm:chPref val="0"/>
        </dgm:presLayoutVars>
      </dgm:prSet>
      <dgm:spPr/>
      <dgm:t>
        <a:bodyPr/>
        <a:lstStyle/>
        <a:p>
          <a:endParaRPr lang="en-US"/>
        </a:p>
      </dgm:t>
    </dgm:pt>
    <dgm:pt modelId="{7CE753B9-2BF3-4F89-9D88-6BEE9BBE8B38}" type="pres">
      <dgm:prSet presAssocID="{6BFEC65C-BD04-4C76-B36E-56BD74E02174}" presName="sibTrans" presStyleCnt="0"/>
      <dgm:spPr/>
    </dgm:pt>
    <dgm:pt modelId="{685783E3-8B85-4CCC-8496-8EA6ED753151}" type="pres">
      <dgm:prSet presAssocID="{A60F02DC-2639-47FC-9BC2-1235671CAA73}" presName="compNode" presStyleCnt="0"/>
      <dgm:spPr/>
    </dgm:pt>
    <dgm:pt modelId="{F53C354F-9CA9-4F9B-8A20-E837559A4167}" type="pres">
      <dgm:prSet presAssocID="{A60F02DC-2639-47FC-9BC2-1235671CAA73}" presName="bgRect" presStyleLbl="bgShp" presStyleIdx="2" presStyleCnt="3"/>
      <dgm:spPr/>
    </dgm:pt>
    <dgm:pt modelId="{D079BB12-2340-4EE1-8C49-40FD0896B0EA}" type="pres">
      <dgm:prSet presAssocID="{A60F02DC-2639-47FC-9BC2-1235671CAA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Bitcoin"/>
        </a:ext>
      </dgm:extLst>
    </dgm:pt>
    <dgm:pt modelId="{3F4D6C39-FEA7-469C-B062-96672408165C}" type="pres">
      <dgm:prSet presAssocID="{A60F02DC-2639-47FC-9BC2-1235671CAA73}" presName="spaceRect" presStyleCnt="0"/>
      <dgm:spPr/>
    </dgm:pt>
    <dgm:pt modelId="{1D808DAF-82A4-458B-8363-810928C499E0}" type="pres">
      <dgm:prSet presAssocID="{A60F02DC-2639-47FC-9BC2-1235671CAA73}" presName="parTx" presStyleLbl="revTx" presStyleIdx="2" presStyleCnt="3">
        <dgm:presLayoutVars>
          <dgm:chMax val="0"/>
          <dgm:chPref val="0"/>
        </dgm:presLayoutVars>
      </dgm:prSet>
      <dgm:spPr/>
      <dgm:t>
        <a:bodyPr/>
        <a:lstStyle/>
        <a:p>
          <a:endParaRPr lang="en-US"/>
        </a:p>
      </dgm:t>
    </dgm:pt>
  </dgm:ptLst>
  <dgm:cxnLst>
    <dgm:cxn modelId="{025AD2D6-73FB-4AB5-A3E8-D22D455AE478}" srcId="{D99215F4-664E-491B-9419-D7B1462E553A}" destId="{DA0A0771-B8CB-4613-80BE-671103FD8829}" srcOrd="0" destOrd="0" parTransId="{612EB1EF-AFB4-459C-AA4F-2769388C14F8}" sibTransId="{E109E4CA-0F2A-4B6A-8A07-46EFDBC7E49D}"/>
    <dgm:cxn modelId="{08C7C4EB-B380-4FE4-999B-46BEB09238A6}" type="presOf" srcId="{A31DED06-EF79-4EB4-982B-0C73D3112A9C}" destId="{E3A91E6E-3A23-4B73-BD9A-6F57F2C9017D}" srcOrd="0" destOrd="0" presId="urn:microsoft.com/office/officeart/2018/2/layout/IconVerticalSolidList"/>
    <dgm:cxn modelId="{55FE21DE-532B-4B50-B6CF-F01D8686A095}" srcId="{D99215F4-664E-491B-9419-D7B1462E553A}" destId="{A60F02DC-2639-47FC-9BC2-1235671CAA73}" srcOrd="2" destOrd="0" parTransId="{61866088-3B5F-4D2C-B042-BBDBE89461C9}" sibTransId="{24C5713E-3D48-48E2-86E6-493039A852E4}"/>
    <dgm:cxn modelId="{7EA38C37-2DA0-4C13-9776-74D58EFC4293}" type="presOf" srcId="{A60F02DC-2639-47FC-9BC2-1235671CAA73}" destId="{1D808DAF-82A4-458B-8363-810928C499E0}" srcOrd="0" destOrd="0" presId="urn:microsoft.com/office/officeart/2018/2/layout/IconVerticalSolidList"/>
    <dgm:cxn modelId="{4543598C-9259-4105-8744-124A7F65E9CE}" type="presOf" srcId="{D99215F4-664E-491B-9419-D7B1462E553A}" destId="{E078391A-4B55-437C-9594-C2252BCC9E24}" srcOrd="0" destOrd="0" presId="urn:microsoft.com/office/officeart/2018/2/layout/IconVerticalSolidList"/>
    <dgm:cxn modelId="{EC9CEA56-05EA-4B80-AD0C-C5B89E88DC89}" srcId="{D99215F4-664E-491B-9419-D7B1462E553A}" destId="{A31DED06-EF79-4EB4-982B-0C73D3112A9C}" srcOrd="1" destOrd="0" parTransId="{A33B5F52-5F84-4DA0-BBB6-11F6312CE326}" sibTransId="{6BFEC65C-BD04-4C76-B36E-56BD74E02174}"/>
    <dgm:cxn modelId="{CE6CABDC-AAFA-4F16-A598-B37ACE476D73}" type="presOf" srcId="{DA0A0771-B8CB-4613-80BE-671103FD8829}" destId="{1410867B-0540-4B13-BD89-E4E1F53B915D}" srcOrd="0" destOrd="0" presId="urn:microsoft.com/office/officeart/2018/2/layout/IconVerticalSolidList"/>
    <dgm:cxn modelId="{E7358AF2-E428-4DDE-A9BF-B6EDE091F6B4}" type="presParOf" srcId="{E078391A-4B55-437C-9594-C2252BCC9E24}" destId="{6C1405C7-3FCF-4264-A6F9-28CC8F543DAB}" srcOrd="0" destOrd="0" presId="urn:microsoft.com/office/officeart/2018/2/layout/IconVerticalSolidList"/>
    <dgm:cxn modelId="{7808A5CE-CF26-4EEE-A3AC-35A5B0931CAC}" type="presParOf" srcId="{6C1405C7-3FCF-4264-A6F9-28CC8F543DAB}" destId="{02B14904-AE31-469B-8C3E-E977DC75C235}" srcOrd="0" destOrd="0" presId="urn:microsoft.com/office/officeart/2018/2/layout/IconVerticalSolidList"/>
    <dgm:cxn modelId="{7E6BFE91-EDF5-41C9-9A3D-2884243FC722}" type="presParOf" srcId="{6C1405C7-3FCF-4264-A6F9-28CC8F543DAB}" destId="{27AD5C08-510D-4C82-8BC8-AED167CCCA40}" srcOrd="1" destOrd="0" presId="urn:microsoft.com/office/officeart/2018/2/layout/IconVerticalSolidList"/>
    <dgm:cxn modelId="{1A40F29D-B39C-41AB-8938-67BE39D40168}" type="presParOf" srcId="{6C1405C7-3FCF-4264-A6F9-28CC8F543DAB}" destId="{5F231E46-F24B-458E-A4AB-C9CE2D362DCD}" srcOrd="2" destOrd="0" presId="urn:microsoft.com/office/officeart/2018/2/layout/IconVerticalSolidList"/>
    <dgm:cxn modelId="{D11716D2-1D1F-4FAD-A215-914B76CA8103}" type="presParOf" srcId="{6C1405C7-3FCF-4264-A6F9-28CC8F543DAB}" destId="{1410867B-0540-4B13-BD89-E4E1F53B915D}" srcOrd="3" destOrd="0" presId="urn:microsoft.com/office/officeart/2018/2/layout/IconVerticalSolidList"/>
    <dgm:cxn modelId="{F4E1A73C-9925-4B3B-BFA3-01490AD7DEA3}" type="presParOf" srcId="{E078391A-4B55-437C-9594-C2252BCC9E24}" destId="{46BAE7C2-AF4C-4661-94A1-12D6DC7C7C32}" srcOrd="1" destOrd="0" presId="urn:microsoft.com/office/officeart/2018/2/layout/IconVerticalSolidList"/>
    <dgm:cxn modelId="{EF9962C9-75FD-43B4-9B92-409DA6A5B251}" type="presParOf" srcId="{E078391A-4B55-437C-9594-C2252BCC9E24}" destId="{248937D7-4DAB-4A2F-90C5-2384F0A6088E}" srcOrd="2" destOrd="0" presId="urn:microsoft.com/office/officeart/2018/2/layout/IconVerticalSolidList"/>
    <dgm:cxn modelId="{7E3086B5-A60B-42E7-8848-62388F083EA2}" type="presParOf" srcId="{248937D7-4DAB-4A2F-90C5-2384F0A6088E}" destId="{71BAEA00-2DB0-486F-AAD6-A1E6CBD48042}" srcOrd="0" destOrd="0" presId="urn:microsoft.com/office/officeart/2018/2/layout/IconVerticalSolidList"/>
    <dgm:cxn modelId="{15974AAE-1348-430B-998A-53CDBB6B4A99}" type="presParOf" srcId="{248937D7-4DAB-4A2F-90C5-2384F0A6088E}" destId="{F94DB990-12A6-4C50-8484-C34B10D898A2}" srcOrd="1" destOrd="0" presId="urn:microsoft.com/office/officeart/2018/2/layout/IconVerticalSolidList"/>
    <dgm:cxn modelId="{D8269D47-2442-4256-A9BA-D08E2BCDA9A1}" type="presParOf" srcId="{248937D7-4DAB-4A2F-90C5-2384F0A6088E}" destId="{771E80A3-7291-45C1-BBF7-1F8B4AF6D039}" srcOrd="2" destOrd="0" presId="urn:microsoft.com/office/officeart/2018/2/layout/IconVerticalSolidList"/>
    <dgm:cxn modelId="{70280074-93F7-4E4C-A092-9C60835CD496}" type="presParOf" srcId="{248937D7-4DAB-4A2F-90C5-2384F0A6088E}" destId="{E3A91E6E-3A23-4B73-BD9A-6F57F2C9017D}" srcOrd="3" destOrd="0" presId="urn:microsoft.com/office/officeart/2018/2/layout/IconVerticalSolidList"/>
    <dgm:cxn modelId="{316A7A91-174A-4D34-8AD6-678DAA409F7D}" type="presParOf" srcId="{E078391A-4B55-437C-9594-C2252BCC9E24}" destId="{7CE753B9-2BF3-4F89-9D88-6BEE9BBE8B38}" srcOrd="3" destOrd="0" presId="urn:microsoft.com/office/officeart/2018/2/layout/IconVerticalSolidList"/>
    <dgm:cxn modelId="{DE3B8267-F1BB-4CDC-A363-E17350BCD16C}" type="presParOf" srcId="{E078391A-4B55-437C-9594-C2252BCC9E24}" destId="{685783E3-8B85-4CCC-8496-8EA6ED753151}" srcOrd="4" destOrd="0" presId="urn:microsoft.com/office/officeart/2018/2/layout/IconVerticalSolidList"/>
    <dgm:cxn modelId="{0F42837D-206D-4A8B-B34C-B47CBD6D6071}" type="presParOf" srcId="{685783E3-8B85-4CCC-8496-8EA6ED753151}" destId="{F53C354F-9CA9-4F9B-8A20-E837559A4167}" srcOrd="0" destOrd="0" presId="urn:microsoft.com/office/officeart/2018/2/layout/IconVerticalSolidList"/>
    <dgm:cxn modelId="{98BD498E-507B-41D9-A85A-C69BB95DD036}" type="presParOf" srcId="{685783E3-8B85-4CCC-8496-8EA6ED753151}" destId="{D079BB12-2340-4EE1-8C49-40FD0896B0EA}" srcOrd="1" destOrd="0" presId="urn:microsoft.com/office/officeart/2018/2/layout/IconVerticalSolidList"/>
    <dgm:cxn modelId="{7E811494-92DB-4795-A5A4-3669AFD46017}" type="presParOf" srcId="{685783E3-8B85-4CCC-8496-8EA6ED753151}" destId="{3F4D6C39-FEA7-469C-B062-96672408165C}" srcOrd="2" destOrd="0" presId="urn:microsoft.com/office/officeart/2018/2/layout/IconVerticalSolidList"/>
    <dgm:cxn modelId="{147D1F03-6592-4035-A7CC-C4CA3BDEA8DA}" type="presParOf" srcId="{685783E3-8B85-4CCC-8496-8EA6ED753151}" destId="{1D808DAF-82A4-458B-8363-810928C499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76759D-1F15-4311-A174-36490287B9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BA4CF54-D7B8-4B1A-A945-28D9EBFEBB7A}">
      <dgm:prSet/>
      <dgm:spPr/>
      <dgm:t>
        <a:bodyPr/>
        <a:lstStyle/>
        <a:p>
          <a:r>
            <a:rPr lang="en-SG"/>
            <a:t>a </a:t>
          </a:r>
          <a:r>
            <a:rPr lang="en-SG" b="1"/>
            <a:t>comment</a:t>
          </a:r>
          <a:r>
            <a:rPr lang="en-SG"/>
            <a:t> is a programmer-readable explanation or annotation in the source </a:t>
          </a:r>
          <a:r>
            <a:rPr lang="en-SG" b="1"/>
            <a:t>code</a:t>
          </a:r>
          <a:r>
            <a:rPr lang="en-SG"/>
            <a:t> of a computer program. </a:t>
          </a:r>
          <a:endParaRPr lang="en-US"/>
        </a:p>
      </dgm:t>
    </dgm:pt>
    <dgm:pt modelId="{60403919-541B-45C1-AA5D-E4AF09978D1C}" type="parTrans" cxnId="{AB9C294B-F221-494E-AE58-316F207C03DB}">
      <dgm:prSet/>
      <dgm:spPr/>
      <dgm:t>
        <a:bodyPr/>
        <a:lstStyle/>
        <a:p>
          <a:endParaRPr lang="en-US"/>
        </a:p>
      </dgm:t>
    </dgm:pt>
    <dgm:pt modelId="{C158D5A9-99FA-473F-A56D-FB73A15FF91B}" type="sibTrans" cxnId="{AB9C294B-F221-494E-AE58-316F207C03DB}">
      <dgm:prSet/>
      <dgm:spPr/>
      <dgm:t>
        <a:bodyPr/>
        <a:lstStyle/>
        <a:p>
          <a:endParaRPr lang="en-US"/>
        </a:p>
      </dgm:t>
    </dgm:pt>
    <dgm:pt modelId="{E41F4CEA-C3F9-494A-89E6-93A73B9F5B9F}">
      <dgm:prSet/>
      <dgm:spPr/>
      <dgm:t>
        <a:bodyPr/>
        <a:lstStyle/>
        <a:p>
          <a:r>
            <a:rPr lang="en-SG"/>
            <a:t>They are added for the purpose of making the source </a:t>
          </a:r>
          <a:r>
            <a:rPr lang="en-SG" b="1"/>
            <a:t>code</a:t>
          </a:r>
          <a:r>
            <a:rPr lang="en-SG"/>
            <a:t> easier for humans to understand</a:t>
          </a:r>
          <a:endParaRPr lang="en-US"/>
        </a:p>
      </dgm:t>
    </dgm:pt>
    <dgm:pt modelId="{C95C01EE-A990-4395-B07F-3DB3B0D5480A}" type="parTrans" cxnId="{14C91D4D-58F1-4994-BE8A-F6FCDB33EAF2}">
      <dgm:prSet/>
      <dgm:spPr/>
      <dgm:t>
        <a:bodyPr/>
        <a:lstStyle/>
        <a:p>
          <a:endParaRPr lang="en-US"/>
        </a:p>
      </dgm:t>
    </dgm:pt>
    <dgm:pt modelId="{A48C0AC7-3698-4230-AC87-A1B34FBE33EF}" type="sibTrans" cxnId="{14C91D4D-58F1-4994-BE8A-F6FCDB33EAF2}">
      <dgm:prSet/>
      <dgm:spPr/>
      <dgm:t>
        <a:bodyPr/>
        <a:lstStyle/>
        <a:p>
          <a:endParaRPr lang="en-US"/>
        </a:p>
      </dgm:t>
    </dgm:pt>
    <dgm:pt modelId="{AFC84427-021B-48C7-8098-EEFAD8108444}">
      <dgm:prSet/>
      <dgm:spPr/>
      <dgm:t>
        <a:bodyPr/>
        <a:lstStyle/>
        <a:p>
          <a:r>
            <a:rPr lang="en-SG"/>
            <a:t>Comments are ignored by compilers and interpreters.</a:t>
          </a:r>
          <a:endParaRPr lang="en-US"/>
        </a:p>
      </dgm:t>
    </dgm:pt>
    <dgm:pt modelId="{2B69F0FA-FD83-4699-A5AD-F73161E79903}" type="parTrans" cxnId="{AA8B88E7-E44B-45DD-B9D4-F83CF1CAA4AB}">
      <dgm:prSet/>
      <dgm:spPr/>
      <dgm:t>
        <a:bodyPr/>
        <a:lstStyle/>
        <a:p>
          <a:endParaRPr lang="en-US"/>
        </a:p>
      </dgm:t>
    </dgm:pt>
    <dgm:pt modelId="{C35B46D3-845F-4F20-B39A-AD0FC1072BED}" type="sibTrans" cxnId="{AA8B88E7-E44B-45DD-B9D4-F83CF1CAA4AB}">
      <dgm:prSet/>
      <dgm:spPr/>
      <dgm:t>
        <a:bodyPr/>
        <a:lstStyle/>
        <a:p>
          <a:endParaRPr lang="en-US"/>
        </a:p>
      </dgm:t>
    </dgm:pt>
    <dgm:pt modelId="{FEAABE01-3DA9-4B5B-B233-380250495025}" type="pres">
      <dgm:prSet presAssocID="{4E76759D-1F15-4311-A174-36490287B92F}" presName="root" presStyleCnt="0">
        <dgm:presLayoutVars>
          <dgm:dir/>
          <dgm:resizeHandles val="exact"/>
        </dgm:presLayoutVars>
      </dgm:prSet>
      <dgm:spPr/>
      <dgm:t>
        <a:bodyPr/>
        <a:lstStyle/>
        <a:p>
          <a:endParaRPr lang="en-US"/>
        </a:p>
      </dgm:t>
    </dgm:pt>
    <dgm:pt modelId="{C8F1C0FD-DA31-48B5-ACDA-08FF7CD31875}" type="pres">
      <dgm:prSet presAssocID="{BBA4CF54-D7B8-4B1A-A945-28D9EBFEBB7A}" presName="compNode" presStyleCnt="0"/>
      <dgm:spPr/>
    </dgm:pt>
    <dgm:pt modelId="{4DF89403-DF0B-46D6-8D61-8EDCA3ED4041}" type="pres">
      <dgm:prSet presAssocID="{BBA4CF54-D7B8-4B1A-A945-28D9EBFEBB7A}" presName="bgRect" presStyleLbl="bgShp" presStyleIdx="0" presStyleCnt="3"/>
      <dgm:spPr/>
    </dgm:pt>
    <dgm:pt modelId="{CB8CBFB0-4EA2-4B7B-9137-5F11FBE937C5}" type="pres">
      <dgm:prSet presAssocID="{BBA4CF54-D7B8-4B1A-A945-28D9EBFEBB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Annotation"/>
        </a:ext>
      </dgm:extLst>
    </dgm:pt>
    <dgm:pt modelId="{678E2AA1-F9B7-4AD2-B489-4A2417E064CC}" type="pres">
      <dgm:prSet presAssocID="{BBA4CF54-D7B8-4B1A-A945-28D9EBFEBB7A}" presName="spaceRect" presStyleCnt="0"/>
      <dgm:spPr/>
    </dgm:pt>
    <dgm:pt modelId="{A5BE4478-8867-446E-B572-C1C175D5CAC4}" type="pres">
      <dgm:prSet presAssocID="{BBA4CF54-D7B8-4B1A-A945-28D9EBFEBB7A}" presName="parTx" presStyleLbl="revTx" presStyleIdx="0" presStyleCnt="3">
        <dgm:presLayoutVars>
          <dgm:chMax val="0"/>
          <dgm:chPref val="0"/>
        </dgm:presLayoutVars>
      </dgm:prSet>
      <dgm:spPr/>
      <dgm:t>
        <a:bodyPr/>
        <a:lstStyle/>
        <a:p>
          <a:endParaRPr lang="en-US"/>
        </a:p>
      </dgm:t>
    </dgm:pt>
    <dgm:pt modelId="{C2D23291-BA19-4F89-AABE-7CA56A376E80}" type="pres">
      <dgm:prSet presAssocID="{C158D5A9-99FA-473F-A56D-FB73A15FF91B}" presName="sibTrans" presStyleCnt="0"/>
      <dgm:spPr/>
    </dgm:pt>
    <dgm:pt modelId="{D4B11DF1-6FBD-4E2D-94C4-4AD5CBAA50C3}" type="pres">
      <dgm:prSet presAssocID="{E41F4CEA-C3F9-494A-89E6-93A73B9F5B9F}" presName="compNode" presStyleCnt="0"/>
      <dgm:spPr/>
    </dgm:pt>
    <dgm:pt modelId="{9855085C-7D51-4072-BE4A-B17AF0A7E9B2}" type="pres">
      <dgm:prSet presAssocID="{E41F4CEA-C3F9-494A-89E6-93A73B9F5B9F}" presName="bgRect" presStyleLbl="bgShp" presStyleIdx="1" presStyleCnt="3"/>
      <dgm:spPr/>
    </dgm:pt>
    <dgm:pt modelId="{6756EF36-6DC2-4C44-AC91-16394B84F26E}" type="pres">
      <dgm:prSet presAssocID="{E41F4CEA-C3F9-494A-89E6-93A73B9F5B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odeEdit"/>
        </a:ext>
      </dgm:extLst>
    </dgm:pt>
    <dgm:pt modelId="{DADBCF40-74B5-4028-BD2E-AFB98F5F83BB}" type="pres">
      <dgm:prSet presAssocID="{E41F4CEA-C3F9-494A-89E6-93A73B9F5B9F}" presName="spaceRect" presStyleCnt="0"/>
      <dgm:spPr/>
    </dgm:pt>
    <dgm:pt modelId="{C25BEC93-6FDF-4996-9DA6-B3970C595980}" type="pres">
      <dgm:prSet presAssocID="{E41F4CEA-C3F9-494A-89E6-93A73B9F5B9F}" presName="parTx" presStyleLbl="revTx" presStyleIdx="1" presStyleCnt="3">
        <dgm:presLayoutVars>
          <dgm:chMax val="0"/>
          <dgm:chPref val="0"/>
        </dgm:presLayoutVars>
      </dgm:prSet>
      <dgm:spPr/>
      <dgm:t>
        <a:bodyPr/>
        <a:lstStyle/>
        <a:p>
          <a:endParaRPr lang="en-US"/>
        </a:p>
      </dgm:t>
    </dgm:pt>
    <dgm:pt modelId="{6D444124-76A5-4B2B-9753-F1F3DF0F955B}" type="pres">
      <dgm:prSet presAssocID="{A48C0AC7-3698-4230-AC87-A1B34FBE33EF}" presName="sibTrans" presStyleCnt="0"/>
      <dgm:spPr/>
    </dgm:pt>
    <dgm:pt modelId="{64A5E8FB-FE7C-4326-8EF9-BCC256C2FBB8}" type="pres">
      <dgm:prSet presAssocID="{AFC84427-021B-48C7-8098-EEFAD8108444}" presName="compNode" presStyleCnt="0"/>
      <dgm:spPr/>
    </dgm:pt>
    <dgm:pt modelId="{D8C0B349-6A6F-4A96-A812-694072FE7D51}" type="pres">
      <dgm:prSet presAssocID="{AFC84427-021B-48C7-8098-EEFAD8108444}" presName="bgRect" presStyleLbl="bgShp" presStyleIdx="2" presStyleCnt="3"/>
      <dgm:spPr/>
    </dgm:pt>
    <dgm:pt modelId="{780F1531-D19C-481A-99D3-90AF90D66E74}" type="pres">
      <dgm:prSet presAssocID="{AFC84427-021B-48C7-8098-EEFAD81084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Y"/>
        </a:ext>
      </dgm:extLst>
    </dgm:pt>
    <dgm:pt modelId="{2F7A5E35-F77A-47E4-9E75-00859EE75928}" type="pres">
      <dgm:prSet presAssocID="{AFC84427-021B-48C7-8098-EEFAD8108444}" presName="spaceRect" presStyleCnt="0"/>
      <dgm:spPr/>
    </dgm:pt>
    <dgm:pt modelId="{B7C76CB4-9DED-4471-B34E-D47D258B8D06}" type="pres">
      <dgm:prSet presAssocID="{AFC84427-021B-48C7-8098-EEFAD8108444}" presName="parTx" presStyleLbl="revTx" presStyleIdx="2" presStyleCnt="3">
        <dgm:presLayoutVars>
          <dgm:chMax val="0"/>
          <dgm:chPref val="0"/>
        </dgm:presLayoutVars>
      </dgm:prSet>
      <dgm:spPr/>
      <dgm:t>
        <a:bodyPr/>
        <a:lstStyle/>
        <a:p>
          <a:endParaRPr lang="en-US"/>
        </a:p>
      </dgm:t>
    </dgm:pt>
  </dgm:ptLst>
  <dgm:cxnLst>
    <dgm:cxn modelId="{02A44260-AB55-43F0-BFCC-D4940D8DDB92}" type="presOf" srcId="{AFC84427-021B-48C7-8098-EEFAD8108444}" destId="{B7C76CB4-9DED-4471-B34E-D47D258B8D06}" srcOrd="0" destOrd="0" presId="urn:microsoft.com/office/officeart/2018/2/layout/IconVerticalSolidList"/>
    <dgm:cxn modelId="{CB36BFCF-67DB-43F3-BA6F-19351FADB52E}" type="presOf" srcId="{4E76759D-1F15-4311-A174-36490287B92F}" destId="{FEAABE01-3DA9-4B5B-B233-380250495025}" srcOrd="0" destOrd="0" presId="urn:microsoft.com/office/officeart/2018/2/layout/IconVerticalSolidList"/>
    <dgm:cxn modelId="{AA8B88E7-E44B-45DD-B9D4-F83CF1CAA4AB}" srcId="{4E76759D-1F15-4311-A174-36490287B92F}" destId="{AFC84427-021B-48C7-8098-EEFAD8108444}" srcOrd="2" destOrd="0" parTransId="{2B69F0FA-FD83-4699-A5AD-F73161E79903}" sibTransId="{C35B46D3-845F-4F20-B39A-AD0FC1072BED}"/>
    <dgm:cxn modelId="{14C91D4D-58F1-4994-BE8A-F6FCDB33EAF2}" srcId="{4E76759D-1F15-4311-A174-36490287B92F}" destId="{E41F4CEA-C3F9-494A-89E6-93A73B9F5B9F}" srcOrd="1" destOrd="0" parTransId="{C95C01EE-A990-4395-B07F-3DB3B0D5480A}" sibTransId="{A48C0AC7-3698-4230-AC87-A1B34FBE33EF}"/>
    <dgm:cxn modelId="{8530F128-3B30-41B2-8741-CBFDBF3150F4}" type="presOf" srcId="{E41F4CEA-C3F9-494A-89E6-93A73B9F5B9F}" destId="{C25BEC93-6FDF-4996-9DA6-B3970C595980}" srcOrd="0" destOrd="0" presId="urn:microsoft.com/office/officeart/2018/2/layout/IconVerticalSolidList"/>
    <dgm:cxn modelId="{300B1C4B-A509-4AAC-ABC3-EE3D0E119EFA}" type="presOf" srcId="{BBA4CF54-D7B8-4B1A-A945-28D9EBFEBB7A}" destId="{A5BE4478-8867-446E-B572-C1C175D5CAC4}" srcOrd="0" destOrd="0" presId="urn:microsoft.com/office/officeart/2018/2/layout/IconVerticalSolidList"/>
    <dgm:cxn modelId="{AB9C294B-F221-494E-AE58-316F207C03DB}" srcId="{4E76759D-1F15-4311-A174-36490287B92F}" destId="{BBA4CF54-D7B8-4B1A-A945-28D9EBFEBB7A}" srcOrd="0" destOrd="0" parTransId="{60403919-541B-45C1-AA5D-E4AF09978D1C}" sibTransId="{C158D5A9-99FA-473F-A56D-FB73A15FF91B}"/>
    <dgm:cxn modelId="{88BD8AE5-1090-4294-9FD2-001485F85613}" type="presParOf" srcId="{FEAABE01-3DA9-4B5B-B233-380250495025}" destId="{C8F1C0FD-DA31-48B5-ACDA-08FF7CD31875}" srcOrd="0" destOrd="0" presId="urn:microsoft.com/office/officeart/2018/2/layout/IconVerticalSolidList"/>
    <dgm:cxn modelId="{B33E4E0D-7047-43CB-AF03-C44A9580369B}" type="presParOf" srcId="{C8F1C0FD-DA31-48B5-ACDA-08FF7CD31875}" destId="{4DF89403-DF0B-46D6-8D61-8EDCA3ED4041}" srcOrd="0" destOrd="0" presId="urn:microsoft.com/office/officeart/2018/2/layout/IconVerticalSolidList"/>
    <dgm:cxn modelId="{10E8506F-8A0F-4F9E-B934-C3BA163871C8}" type="presParOf" srcId="{C8F1C0FD-DA31-48B5-ACDA-08FF7CD31875}" destId="{CB8CBFB0-4EA2-4B7B-9137-5F11FBE937C5}" srcOrd="1" destOrd="0" presId="urn:microsoft.com/office/officeart/2018/2/layout/IconVerticalSolidList"/>
    <dgm:cxn modelId="{BE243C76-64BB-45BC-A385-89109F114E10}" type="presParOf" srcId="{C8F1C0FD-DA31-48B5-ACDA-08FF7CD31875}" destId="{678E2AA1-F9B7-4AD2-B489-4A2417E064CC}" srcOrd="2" destOrd="0" presId="urn:microsoft.com/office/officeart/2018/2/layout/IconVerticalSolidList"/>
    <dgm:cxn modelId="{9899E9EF-9416-43D0-A347-2EFAA87FDC27}" type="presParOf" srcId="{C8F1C0FD-DA31-48B5-ACDA-08FF7CD31875}" destId="{A5BE4478-8867-446E-B572-C1C175D5CAC4}" srcOrd="3" destOrd="0" presId="urn:microsoft.com/office/officeart/2018/2/layout/IconVerticalSolidList"/>
    <dgm:cxn modelId="{A414D452-2438-44BF-BC38-48478F5218C8}" type="presParOf" srcId="{FEAABE01-3DA9-4B5B-B233-380250495025}" destId="{C2D23291-BA19-4F89-AABE-7CA56A376E80}" srcOrd="1" destOrd="0" presId="urn:microsoft.com/office/officeart/2018/2/layout/IconVerticalSolidList"/>
    <dgm:cxn modelId="{E5A51761-E08C-4CD2-B395-79AC02278721}" type="presParOf" srcId="{FEAABE01-3DA9-4B5B-B233-380250495025}" destId="{D4B11DF1-6FBD-4E2D-94C4-4AD5CBAA50C3}" srcOrd="2" destOrd="0" presId="urn:microsoft.com/office/officeart/2018/2/layout/IconVerticalSolidList"/>
    <dgm:cxn modelId="{EB402462-EE00-44C1-96E8-20C2E187C70E}" type="presParOf" srcId="{D4B11DF1-6FBD-4E2D-94C4-4AD5CBAA50C3}" destId="{9855085C-7D51-4072-BE4A-B17AF0A7E9B2}" srcOrd="0" destOrd="0" presId="urn:microsoft.com/office/officeart/2018/2/layout/IconVerticalSolidList"/>
    <dgm:cxn modelId="{C1B754D7-9F4A-4E71-8E09-95079D370D60}" type="presParOf" srcId="{D4B11DF1-6FBD-4E2D-94C4-4AD5CBAA50C3}" destId="{6756EF36-6DC2-4C44-AC91-16394B84F26E}" srcOrd="1" destOrd="0" presId="urn:microsoft.com/office/officeart/2018/2/layout/IconVerticalSolidList"/>
    <dgm:cxn modelId="{73AE142E-640B-4320-BFAE-048FF8F1A8C3}" type="presParOf" srcId="{D4B11DF1-6FBD-4E2D-94C4-4AD5CBAA50C3}" destId="{DADBCF40-74B5-4028-BD2E-AFB98F5F83BB}" srcOrd="2" destOrd="0" presId="urn:microsoft.com/office/officeart/2018/2/layout/IconVerticalSolidList"/>
    <dgm:cxn modelId="{3BF8965E-1DC4-4017-97BE-2A45704FC3BB}" type="presParOf" srcId="{D4B11DF1-6FBD-4E2D-94C4-4AD5CBAA50C3}" destId="{C25BEC93-6FDF-4996-9DA6-B3970C595980}" srcOrd="3" destOrd="0" presId="urn:microsoft.com/office/officeart/2018/2/layout/IconVerticalSolidList"/>
    <dgm:cxn modelId="{49785522-0CA4-433E-9361-0F70BBB1A956}" type="presParOf" srcId="{FEAABE01-3DA9-4B5B-B233-380250495025}" destId="{6D444124-76A5-4B2B-9753-F1F3DF0F955B}" srcOrd="3" destOrd="0" presId="urn:microsoft.com/office/officeart/2018/2/layout/IconVerticalSolidList"/>
    <dgm:cxn modelId="{733E0BC7-2807-4363-A482-B100F6288BC3}" type="presParOf" srcId="{FEAABE01-3DA9-4B5B-B233-380250495025}" destId="{64A5E8FB-FE7C-4326-8EF9-BCC256C2FBB8}" srcOrd="4" destOrd="0" presId="urn:microsoft.com/office/officeart/2018/2/layout/IconVerticalSolidList"/>
    <dgm:cxn modelId="{8AD84629-3604-45E7-8276-E80AA40AD295}" type="presParOf" srcId="{64A5E8FB-FE7C-4326-8EF9-BCC256C2FBB8}" destId="{D8C0B349-6A6F-4A96-A812-694072FE7D51}" srcOrd="0" destOrd="0" presId="urn:microsoft.com/office/officeart/2018/2/layout/IconVerticalSolidList"/>
    <dgm:cxn modelId="{6CCAB971-3DAB-4CCF-B12E-5FB9B17F4C39}" type="presParOf" srcId="{64A5E8FB-FE7C-4326-8EF9-BCC256C2FBB8}" destId="{780F1531-D19C-481A-99D3-90AF90D66E74}" srcOrd="1" destOrd="0" presId="urn:microsoft.com/office/officeart/2018/2/layout/IconVerticalSolidList"/>
    <dgm:cxn modelId="{D8522D4B-AE8F-4E9B-BF85-206BC696BC56}" type="presParOf" srcId="{64A5E8FB-FE7C-4326-8EF9-BCC256C2FBB8}" destId="{2F7A5E35-F77A-47E4-9E75-00859EE75928}" srcOrd="2" destOrd="0" presId="urn:microsoft.com/office/officeart/2018/2/layout/IconVerticalSolidList"/>
    <dgm:cxn modelId="{00146F6D-D67A-4FEB-B02F-B91322F17CCF}" type="presParOf" srcId="{64A5E8FB-FE7C-4326-8EF9-BCC256C2FBB8}" destId="{B7C76CB4-9DED-4471-B34E-D47D258B8D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4CB23C-27BA-4481-BF59-EC5EC14EE80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E77874C-610F-4EFC-83D5-D6A824A57AE1}">
      <dgm:prSet/>
      <dgm:spPr/>
      <dgm:t>
        <a:bodyPr/>
        <a:lstStyle/>
        <a:p>
          <a:r>
            <a:rPr lang="en-US"/>
            <a:t>R comes with many useful prebuilt functions but sometimes you need more!</a:t>
          </a:r>
        </a:p>
      </dgm:t>
    </dgm:pt>
    <dgm:pt modelId="{570E7766-5588-4846-BEF0-7159BCA648A8}" type="parTrans" cxnId="{66B2D4C4-60DF-4C0A-9AB5-D186E6B00EB1}">
      <dgm:prSet/>
      <dgm:spPr/>
      <dgm:t>
        <a:bodyPr/>
        <a:lstStyle/>
        <a:p>
          <a:endParaRPr lang="en-US"/>
        </a:p>
      </dgm:t>
    </dgm:pt>
    <dgm:pt modelId="{3836F0AF-E573-497F-9353-2D6F7035FD5A}" type="sibTrans" cxnId="{66B2D4C4-60DF-4C0A-9AB5-D186E6B00EB1}">
      <dgm:prSet/>
      <dgm:spPr/>
      <dgm:t>
        <a:bodyPr/>
        <a:lstStyle/>
        <a:p>
          <a:endParaRPr lang="en-US"/>
        </a:p>
      </dgm:t>
    </dgm:pt>
    <dgm:pt modelId="{2CEB6456-E289-4520-87AC-96B15141B1AD}">
      <dgm:prSet/>
      <dgm:spPr/>
      <dgm:t>
        <a:bodyPr/>
        <a:lstStyle/>
        <a:p>
          <a:r>
            <a:rPr lang="en-US"/>
            <a:t>You do not always have to write your own functions each time something is not in the prebuilt library</a:t>
          </a:r>
        </a:p>
      </dgm:t>
    </dgm:pt>
    <dgm:pt modelId="{27623F96-C133-42F1-BB89-ADCF2873BCDB}" type="parTrans" cxnId="{15F36F19-0046-457E-AA05-F42C7793C28A}">
      <dgm:prSet/>
      <dgm:spPr/>
      <dgm:t>
        <a:bodyPr/>
        <a:lstStyle/>
        <a:p>
          <a:endParaRPr lang="en-US"/>
        </a:p>
      </dgm:t>
    </dgm:pt>
    <dgm:pt modelId="{E54F72DE-1C26-4132-9FAC-8CFE7E8361DD}" type="sibTrans" cxnId="{15F36F19-0046-457E-AA05-F42C7793C28A}">
      <dgm:prSet/>
      <dgm:spPr/>
      <dgm:t>
        <a:bodyPr/>
        <a:lstStyle/>
        <a:p>
          <a:endParaRPr lang="en-US"/>
        </a:p>
      </dgm:t>
    </dgm:pt>
    <dgm:pt modelId="{B367A6D5-7C02-4522-8F6B-AA853D67E6CC}">
      <dgm:prSet/>
      <dgm:spPr/>
      <dgm:t>
        <a:bodyPr/>
        <a:lstStyle/>
        <a:p>
          <a:r>
            <a:rPr lang="en-US"/>
            <a:t>You simply download and install!</a:t>
          </a:r>
        </a:p>
      </dgm:t>
    </dgm:pt>
    <dgm:pt modelId="{1B91DC79-E3F6-4189-8150-0B570758D9AB}" type="parTrans" cxnId="{F3F936FD-8F6E-4B97-BA37-29189B64C376}">
      <dgm:prSet/>
      <dgm:spPr/>
      <dgm:t>
        <a:bodyPr/>
        <a:lstStyle/>
        <a:p>
          <a:endParaRPr lang="en-US"/>
        </a:p>
      </dgm:t>
    </dgm:pt>
    <dgm:pt modelId="{2E886DE8-9756-470B-BB95-A4E30AF37203}" type="sibTrans" cxnId="{F3F936FD-8F6E-4B97-BA37-29189B64C376}">
      <dgm:prSet/>
      <dgm:spPr/>
      <dgm:t>
        <a:bodyPr/>
        <a:lstStyle/>
        <a:p>
          <a:endParaRPr lang="en-US"/>
        </a:p>
      </dgm:t>
    </dgm:pt>
    <dgm:pt modelId="{4C29168C-551E-45A0-BC2F-4266A9216E6F}">
      <dgm:prSet/>
      <dgm:spPr/>
      <dgm:t>
        <a:bodyPr/>
        <a:lstStyle/>
        <a:p>
          <a:r>
            <a:rPr lang="en-US"/>
            <a:t>To do this, you simply use the install.packages() function</a:t>
          </a:r>
        </a:p>
      </dgm:t>
    </dgm:pt>
    <dgm:pt modelId="{C70DAB38-4392-4B49-A75B-2C96B68C1B95}" type="parTrans" cxnId="{A8782645-B4E6-47AC-A8DE-157C7B7855C1}">
      <dgm:prSet/>
      <dgm:spPr/>
      <dgm:t>
        <a:bodyPr/>
        <a:lstStyle/>
        <a:p>
          <a:endParaRPr lang="en-US"/>
        </a:p>
      </dgm:t>
    </dgm:pt>
    <dgm:pt modelId="{65DDA9B5-9F6F-4985-9086-3F6559574C1F}" type="sibTrans" cxnId="{A8782645-B4E6-47AC-A8DE-157C7B7855C1}">
      <dgm:prSet/>
      <dgm:spPr/>
      <dgm:t>
        <a:bodyPr/>
        <a:lstStyle/>
        <a:p>
          <a:endParaRPr lang="en-US"/>
        </a:p>
      </dgm:t>
    </dgm:pt>
    <dgm:pt modelId="{F955A1B2-F7E8-4D75-B8A5-7AAEC827B6EE}" type="pres">
      <dgm:prSet presAssocID="{434CB23C-27BA-4481-BF59-EC5EC14EE801}" presName="root" presStyleCnt="0">
        <dgm:presLayoutVars>
          <dgm:dir/>
          <dgm:resizeHandles val="exact"/>
        </dgm:presLayoutVars>
      </dgm:prSet>
      <dgm:spPr/>
      <dgm:t>
        <a:bodyPr/>
        <a:lstStyle/>
        <a:p>
          <a:endParaRPr lang="en-US"/>
        </a:p>
      </dgm:t>
    </dgm:pt>
    <dgm:pt modelId="{8A9E926A-A33D-4293-A88D-904C22C24E57}" type="pres">
      <dgm:prSet presAssocID="{FE77874C-610F-4EFC-83D5-D6A824A57AE1}" presName="compNode" presStyleCnt="0"/>
      <dgm:spPr/>
    </dgm:pt>
    <dgm:pt modelId="{71933171-5DFE-4592-8BC8-0C1A1801E253}" type="pres">
      <dgm:prSet presAssocID="{FE77874C-610F-4EFC-83D5-D6A824A57AE1}" presName="bgRect" presStyleLbl="bgShp" presStyleIdx="0" presStyleCnt="4"/>
      <dgm:spPr/>
    </dgm:pt>
    <dgm:pt modelId="{6DC0E509-FA19-48EC-9187-8388078A8E31}" type="pres">
      <dgm:prSet presAssocID="{FE77874C-610F-4EFC-83D5-D6A824A57A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ad with Gears"/>
        </a:ext>
      </dgm:extLst>
    </dgm:pt>
    <dgm:pt modelId="{C16141C2-AAE3-4C04-B9E8-876125161EBC}" type="pres">
      <dgm:prSet presAssocID="{FE77874C-610F-4EFC-83D5-D6A824A57AE1}" presName="spaceRect" presStyleCnt="0"/>
      <dgm:spPr/>
    </dgm:pt>
    <dgm:pt modelId="{F855A7EE-884B-465C-8DF1-80645D12C3AE}" type="pres">
      <dgm:prSet presAssocID="{FE77874C-610F-4EFC-83D5-D6A824A57AE1}" presName="parTx" presStyleLbl="revTx" presStyleIdx="0" presStyleCnt="4">
        <dgm:presLayoutVars>
          <dgm:chMax val="0"/>
          <dgm:chPref val="0"/>
        </dgm:presLayoutVars>
      </dgm:prSet>
      <dgm:spPr/>
      <dgm:t>
        <a:bodyPr/>
        <a:lstStyle/>
        <a:p>
          <a:endParaRPr lang="en-US"/>
        </a:p>
      </dgm:t>
    </dgm:pt>
    <dgm:pt modelId="{39567D04-3CCB-4E42-BC46-1F6E647731B0}" type="pres">
      <dgm:prSet presAssocID="{3836F0AF-E573-497F-9353-2D6F7035FD5A}" presName="sibTrans" presStyleCnt="0"/>
      <dgm:spPr/>
    </dgm:pt>
    <dgm:pt modelId="{E323E220-F4CB-4D59-94D2-48959E7C0AB6}" type="pres">
      <dgm:prSet presAssocID="{2CEB6456-E289-4520-87AC-96B15141B1AD}" presName="compNode" presStyleCnt="0"/>
      <dgm:spPr/>
    </dgm:pt>
    <dgm:pt modelId="{CDA220EB-C2D3-492C-913E-1194808C2F88}" type="pres">
      <dgm:prSet presAssocID="{2CEB6456-E289-4520-87AC-96B15141B1AD}" presName="bgRect" presStyleLbl="bgShp" presStyleIdx="1" presStyleCnt="4"/>
      <dgm:spPr/>
    </dgm:pt>
    <dgm:pt modelId="{3C2877ED-B43F-47F1-953F-3012896E0C81}" type="pres">
      <dgm:prSet presAssocID="{2CEB6456-E289-4520-87AC-96B15141B1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Open Book"/>
        </a:ext>
      </dgm:extLst>
    </dgm:pt>
    <dgm:pt modelId="{C2525FFB-5AFB-4974-BAD2-1DFC631D7A95}" type="pres">
      <dgm:prSet presAssocID="{2CEB6456-E289-4520-87AC-96B15141B1AD}" presName="spaceRect" presStyleCnt="0"/>
      <dgm:spPr/>
    </dgm:pt>
    <dgm:pt modelId="{CE88490F-BF5E-4BD9-8C62-D7644EECC62D}" type="pres">
      <dgm:prSet presAssocID="{2CEB6456-E289-4520-87AC-96B15141B1AD}" presName="parTx" presStyleLbl="revTx" presStyleIdx="1" presStyleCnt="4">
        <dgm:presLayoutVars>
          <dgm:chMax val="0"/>
          <dgm:chPref val="0"/>
        </dgm:presLayoutVars>
      </dgm:prSet>
      <dgm:spPr/>
      <dgm:t>
        <a:bodyPr/>
        <a:lstStyle/>
        <a:p>
          <a:endParaRPr lang="en-US"/>
        </a:p>
      </dgm:t>
    </dgm:pt>
    <dgm:pt modelId="{06DA4594-4799-41BA-A7FE-C3B8C4AC6EE0}" type="pres">
      <dgm:prSet presAssocID="{E54F72DE-1C26-4132-9FAC-8CFE7E8361DD}" presName="sibTrans" presStyleCnt="0"/>
      <dgm:spPr/>
    </dgm:pt>
    <dgm:pt modelId="{882AE18A-5BAB-451E-8572-5785D1D2992F}" type="pres">
      <dgm:prSet presAssocID="{B367A6D5-7C02-4522-8F6B-AA853D67E6CC}" presName="compNode" presStyleCnt="0"/>
      <dgm:spPr/>
    </dgm:pt>
    <dgm:pt modelId="{BDDF839C-5BFE-4971-9004-171B19473B5F}" type="pres">
      <dgm:prSet presAssocID="{B367A6D5-7C02-4522-8F6B-AA853D67E6CC}" presName="bgRect" presStyleLbl="bgShp" presStyleIdx="2" presStyleCnt="4"/>
      <dgm:spPr/>
    </dgm:pt>
    <dgm:pt modelId="{A2B1B4D3-0FBF-460C-ABE9-F7839E3F34CF}" type="pres">
      <dgm:prSet presAssocID="{B367A6D5-7C02-4522-8F6B-AA853D67E6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yncing Cloud"/>
        </a:ext>
      </dgm:extLst>
    </dgm:pt>
    <dgm:pt modelId="{3D0D1519-E352-4B79-8AAE-D574C64B2155}" type="pres">
      <dgm:prSet presAssocID="{B367A6D5-7C02-4522-8F6B-AA853D67E6CC}" presName="spaceRect" presStyleCnt="0"/>
      <dgm:spPr/>
    </dgm:pt>
    <dgm:pt modelId="{8B4CF670-A2D6-4FE4-A972-71975FD21812}" type="pres">
      <dgm:prSet presAssocID="{B367A6D5-7C02-4522-8F6B-AA853D67E6CC}" presName="parTx" presStyleLbl="revTx" presStyleIdx="2" presStyleCnt="4">
        <dgm:presLayoutVars>
          <dgm:chMax val="0"/>
          <dgm:chPref val="0"/>
        </dgm:presLayoutVars>
      </dgm:prSet>
      <dgm:spPr/>
      <dgm:t>
        <a:bodyPr/>
        <a:lstStyle/>
        <a:p>
          <a:endParaRPr lang="en-US"/>
        </a:p>
      </dgm:t>
    </dgm:pt>
    <dgm:pt modelId="{7FFDCC31-2D89-4B64-AD27-B0721AD43AD1}" type="pres">
      <dgm:prSet presAssocID="{2E886DE8-9756-470B-BB95-A4E30AF37203}" presName="sibTrans" presStyleCnt="0"/>
      <dgm:spPr/>
    </dgm:pt>
    <dgm:pt modelId="{8C4BF4CA-5821-47EE-BB41-0FBFC4434913}" type="pres">
      <dgm:prSet presAssocID="{4C29168C-551E-45A0-BC2F-4266A9216E6F}" presName="compNode" presStyleCnt="0"/>
      <dgm:spPr/>
    </dgm:pt>
    <dgm:pt modelId="{ADC211BC-F5F1-40DD-BCDB-AB0EF3BB9CA1}" type="pres">
      <dgm:prSet presAssocID="{4C29168C-551E-45A0-BC2F-4266A9216E6F}" presName="bgRect" presStyleLbl="bgShp" presStyleIdx="3" presStyleCnt="4"/>
      <dgm:spPr/>
    </dgm:pt>
    <dgm:pt modelId="{B43B9F92-E9F4-4E6D-B890-6220CD63380B}" type="pres">
      <dgm:prSet presAssocID="{4C29168C-551E-45A0-BC2F-4266A9216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itcoin"/>
        </a:ext>
      </dgm:extLst>
    </dgm:pt>
    <dgm:pt modelId="{8909CA34-4A8E-4205-A056-4203192961CD}" type="pres">
      <dgm:prSet presAssocID="{4C29168C-551E-45A0-BC2F-4266A9216E6F}" presName="spaceRect" presStyleCnt="0"/>
      <dgm:spPr/>
    </dgm:pt>
    <dgm:pt modelId="{579D9472-8DC1-4317-B30B-D9BFC7730844}" type="pres">
      <dgm:prSet presAssocID="{4C29168C-551E-45A0-BC2F-4266A9216E6F}" presName="parTx" presStyleLbl="revTx" presStyleIdx="3" presStyleCnt="4">
        <dgm:presLayoutVars>
          <dgm:chMax val="0"/>
          <dgm:chPref val="0"/>
        </dgm:presLayoutVars>
      </dgm:prSet>
      <dgm:spPr/>
      <dgm:t>
        <a:bodyPr/>
        <a:lstStyle/>
        <a:p>
          <a:endParaRPr lang="en-US"/>
        </a:p>
      </dgm:t>
    </dgm:pt>
  </dgm:ptLst>
  <dgm:cxnLst>
    <dgm:cxn modelId="{3E39CAC8-41A4-473F-BE34-E52CD7875ACE}" type="presOf" srcId="{FE77874C-610F-4EFC-83D5-D6A824A57AE1}" destId="{F855A7EE-884B-465C-8DF1-80645D12C3AE}" srcOrd="0" destOrd="0" presId="urn:microsoft.com/office/officeart/2018/2/layout/IconVerticalSolidList"/>
    <dgm:cxn modelId="{15F36F19-0046-457E-AA05-F42C7793C28A}" srcId="{434CB23C-27BA-4481-BF59-EC5EC14EE801}" destId="{2CEB6456-E289-4520-87AC-96B15141B1AD}" srcOrd="1" destOrd="0" parTransId="{27623F96-C133-42F1-BB89-ADCF2873BCDB}" sibTransId="{E54F72DE-1C26-4132-9FAC-8CFE7E8361DD}"/>
    <dgm:cxn modelId="{6617D5D7-D84B-400E-B8D0-217E5D85520C}" type="presOf" srcId="{434CB23C-27BA-4481-BF59-EC5EC14EE801}" destId="{F955A1B2-F7E8-4D75-B8A5-7AAEC827B6EE}" srcOrd="0" destOrd="0" presId="urn:microsoft.com/office/officeart/2018/2/layout/IconVerticalSolidList"/>
    <dgm:cxn modelId="{66B2D4C4-60DF-4C0A-9AB5-D186E6B00EB1}" srcId="{434CB23C-27BA-4481-BF59-EC5EC14EE801}" destId="{FE77874C-610F-4EFC-83D5-D6A824A57AE1}" srcOrd="0" destOrd="0" parTransId="{570E7766-5588-4846-BEF0-7159BCA648A8}" sibTransId="{3836F0AF-E573-497F-9353-2D6F7035FD5A}"/>
    <dgm:cxn modelId="{F3F936FD-8F6E-4B97-BA37-29189B64C376}" srcId="{434CB23C-27BA-4481-BF59-EC5EC14EE801}" destId="{B367A6D5-7C02-4522-8F6B-AA853D67E6CC}" srcOrd="2" destOrd="0" parTransId="{1B91DC79-E3F6-4189-8150-0B570758D9AB}" sibTransId="{2E886DE8-9756-470B-BB95-A4E30AF37203}"/>
    <dgm:cxn modelId="{98527FE2-1D63-4EC5-8C80-564349EE8558}" type="presOf" srcId="{B367A6D5-7C02-4522-8F6B-AA853D67E6CC}" destId="{8B4CF670-A2D6-4FE4-A972-71975FD21812}" srcOrd="0" destOrd="0" presId="urn:microsoft.com/office/officeart/2018/2/layout/IconVerticalSolidList"/>
    <dgm:cxn modelId="{A8782645-B4E6-47AC-A8DE-157C7B7855C1}" srcId="{434CB23C-27BA-4481-BF59-EC5EC14EE801}" destId="{4C29168C-551E-45A0-BC2F-4266A9216E6F}" srcOrd="3" destOrd="0" parTransId="{C70DAB38-4392-4B49-A75B-2C96B68C1B95}" sibTransId="{65DDA9B5-9F6F-4985-9086-3F6559574C1F}"/>
    <dgm:cxn modelId="{127E6CBD-A08E-4726-824C-FCE0129C9413}" type="presOf" srcId="{2CEB6456-E289-4520-87AC-96B15141B1AD}" destId="{CE88490F-BF5E-4BD9-8C62-D7644EECC62D}" srcOrd="0" destOrd="0" presId="urn:microsoft.com/office/officeart/2018/2/layout/IconVerticalSolidList"/>
    <dgm:cxn modelId="{93B34928-2B46-4684-AF4C-43FB6F844399}" type="presOf" srcId="{4C29168C-551E-45A0-BC2F-4266A9216E6F}" destId="{579D9472-8DC1-4317-B30B-D9BFC7730844}" srcOrd="0" destOrd="0" presId="urn:microsoft.com/office/officeart/2018/2/layout/IconVerticalSolidList"/>
    <dgm:cxn modelId="{EFC15BE0-F211-4F19-9874-8653C24D0A0A}" type="presParOf" srcId="{F955A1B2-F7E8-4D75-B8A5-7AAEC827B6EE}" destId="{8A9E926A-A33D-4293-A88D-904C22C24E57}" srcOrd="0" destOrd="0" presId="urn:microsoft.com/office/officeart/2018/2/layout/IconVerticalSolidList"/>
    <dgm:cxn modelId="{695149E3-A09B-4BFB-BDFF-863B8C053B0A}" type="presParOf" srcId="{8A9E926A-A33D-4293-A88D-904C22C24E57}" destId="{71933171-5DFE-4592-8BC8-0C1A1801E253}" srcOrd="0" destOrd="0" presId="urn:microsoft.com/office/officeart/2018/2/layout/IconVerticalSolidList"/>
    <dgm:cxn modelId="{522F8636-F218-4F33-9C34-AEC8FFB27D46}" type="presParOf" srcId="{8A9E926A-A33D-4293-A88D-904C22C24E57}" destId="{6DC0E509-FA19-48EC-9187-8388078A8E31}" srcOrd="1" destOrd="0" presId="urn:microsoft.com/office/officeart/2018/2/layout/IconVerticalSolidList"/>
    <dgm:cxn modelId="{DF8EBB81-4EA8-479E-B301-12FE49599BAD}" type="presParOf" srcId="{8A9E926A-A33D-4293-A88D-904C22C24E57}" destId="{C16141C2-AAE3-4C04-B9E8-876125161EBC}" srcOrd="2" destOrd="0" presId="urn:microsoft.com/office/officeart/2018/2/layout/IconVerticalSolidList"/>
    <dgm:cxn modelId="{B3A5ECB7-24EC-49D7-884A-A48B0ABF1CCA}" type="presParOf" srcId="{8A9E926A-A33D-4293-A88D-904C22C24E57}" destId="{F855A7EE-884B-465C-8DF1-80645D12C3AE}" srcOrd="3" destOrd="0" presId="urn:microsoft.com/office/officeart/2018/2/layout/IconVerticalSolidList"/>
    <dgm:cxn modelId="{CEFE847C-129C-4D30-8C41-E1505680BFB9}" type="presParOf" srcId="{F955A1B2-F7E8-4D75-B8A5-7AAEC827B6EE}" destId="{39567D04-3CCB-4E42-BC46-1F6E647731B0}" srcOrd="1" destOrd="0" presId="urn:microsoft.com/office/officeart/2018/2/layout/IconVerticalSolidList"/>
    <dgm:cxn modelId="{FEC12041-7D30-44B6-9E1D-13A8B3D4A836}" type="presParOf" srcId="{F955A1B2-F7E8-4D75-B8A5-7AAEC827B6EE}" destId="{E323E220-F4CB-4D59-94D2-48959E7C0AB6}" srcOrd="2" destOrd="0" presId="urn:microsoft.com/office/officeart/2018/2/layout/IconVerticalSolidList"/>
    <dgm:cxn modelId="{461C9E7C-401F-444B-B1F2-54CDEBA83CB0}" type="presParOf" srcId="{E323E220-F4CB-4D59-94D2-48959E7C0AB6}" destId="{CDA220EB-C2D3-492C-913E-1194808C2F88}" srcOrd="0" destOrd="0" presId="urn:microsoft.com/office/officeart/2018/2/layout/IconVerticalSolidList"/>
    <dgm:cxn modelId="{62C8DD0C-683F-455E-81B3-A6C38E487A64}" type="presParOf" srcId="{E323E220-F4CB-4D59-94D2-48959E7C0AB6}" destId="{3C2877ED-B43F-47F1-953F-3012896E0C81}" srcOrd="1" destOrd="0" presId="urn:microsoft.com/office/officeart/2018/2/layout/IconVerticalSolidList"/>
    <dgm:cxn modelId="{015055FD-6F99-4D44-B37F-BF21C705AD53}" type="presParOf" srcId="{E323E220-F4CB-4D59-94D2-48959E7C0AB6}" destId="{C2525FFB-5AFB-4974-BAD2-1DFC631D7A95}" srcOrd="2" destOrd="0" presId="urn:microsoft.com/office/officeart/2018/2/layout/IconVerticalSolidList"/>
    <dgm:cxn modelId="{F1261C46-EC8F-4DF2-AFA0-68BAFC94AC47}" type="presParOf" srcId="{E323E220-F4CB-4D59-94D2-48959E7C0AB6}" destId="{CE88490F-BF5E-4BD9-8C62-D7644EECC62D}" srcOrd="3" destOrd="0" presId="urn:microsoft.com/office/officeart/2018/2/layout/IconVerticalSolidList"/>
    <dgm:cxn modelId="{109C9EB7-9872-4A67-A9C3-B5D9B525C886}" type="presParOf" srcId="{F955A1B2-F7E8-4D75-B8A5-7AAEC827B6EE}" destId="{06DA4594-4799-41BA-A7FE-C3B8C4AC6EE0}" srcOrd="3" destOrd="0" presId="urn:microsoft.com/office/officeart/2018/2/layout/IconVerticalSolidList"/>
    <dgm:cxn modelId="{E989B0AB-AAB0-41D1-81E4-0F14C889BF24}" type="presParOf" srcId="{F955A1B2-F7E8-4D75-B8A5-7AAEC827B6EE}" destId="{882AE18A-5BAB-451E-8572-5785D1D2992F}" srcOrd="4" destOrd="0" presId="urn:microsoft.com/office/officeart/2018/2/layout/IconVerticalSolidList"/>
    <dgm:cxn modelId="{50643F00-4A02-4BA9-B250-A1D59BD44DD4}" type="presParOf" srcId="{882AE18A-5BAB-451E-8572-5785D1D2992F}" destId="{BDDF839C-5BFE-4971-9004-171B19473B5F}" srcOrd="0" destOrd="0" presId="urn:microsoft.com/office/officeart/2018/2/layout/IconVerticalSolidList"/>
    <dgm:cxn modelId="{E2F911E3-92CE-4064-8235-10B296B47CE1}" type="presParOf" srcId="{882AE18A-5BAB-451E-8572-5785D1D2992F}" destId="{A2B1B4D3-0FBF-460C-ABE9-F7839E3F34CF}" srcOrd="1" destOrd="0" presId="urn:microsoft.com/office/officeart/2018/2/layout/IconVerticalSolidList"/>
    <dgm:cxn modelId="{59960CCB-8BBA-41BF-9283-AC759D9E00E6}" type="presParOf" srcId="{882AE18A-5BAB-451E-8572-5785D1D2992F}" destId="{3D0D1519-E352-4B79-8AAE-D574C64B2155}" srcOrd="2" destOrd="0" presId="urn:microsoft.com/office/officeart/2018/2/layout/IconVerticalSolidList"/>
    <dgm:cxn modelId="{49CB3541-1DB7-46B3-BC71-3588FB4313F5}" type="presParOf" srcId="{882AE18A-5BAB-451E-8572-5785D1D2992F}" destId="{8B4CF670-A2D6-4FE4-A972-71975FD21812}" srcOrd="3" destOrd="0" presId="urn:microsoft.com/office/officeart/2018/2/layout/IconVerticalSolidList"/>
    <dgm:cxn modelId="{5418D7D8-8AD1-456E-9D19-41B981D8E967}" type="presParOf" srcId="{F955A1B2-F7E8-4D75-B8A5-7AAEC827B6EE}" destId="{7FFDCC31-2D89-4B64-AD27-B0721AD43AD1}" srcOrd="5" destOrd="0" presId="urn:microsoft.com/office/officeart/2018/2/layout/IconVerticalSolidList"/>
    <dgm:cxn modelId="{2F6BCC60-3F29-419D-B640-6D81B17A3A44}" type="presParOf" srcId="{F955A1B2-F7E8-4D75-B8A5-7AAEC827B6EE}" destId="{8C4BF4CA-5821-47EE-BB41-0FBFC4434913}" srcOrd="6" destOrd="0" presId="urn:microsoft.com/office/officeart/2018/2/layout/IconVerticalSolidList"/>
    <dgm:cxn modelId="{05EAB6EF-5E1C-4134-8D16-4E7347F66CC9}" type="presParOf" srcId="{8C4BF4CA-5821-47EE-BB41-0FBFC4434913}" destId="{ADC211BC-F5F1-40DD-BCDB-AB0EF3BB9CA1}" srcOrd="0" destOrd="0" presId="urn:microsoft.com/office/officeart/2018/2/layout/IconVerticalSolidList"/>
    <dgm:cxn modelId="{6BA7DE47-4E10-43FC-BAA5-4F513DB6E18B}" type="presParOf" srcId="{8C4BF4CA-5821-47EE-BB41-0FBFC4434913}" destId="{B43B9F92-E9F4-4E6D-B890-6220CD63380B}" srcOrd="1" destOrd="0" presId="urn:microsoft.com/office/officeart/2018/2/layout/IconVerticalSolidList"/>
    <dgm:cxn modelId="{B951C2F0-F575-418F-AC0C-2D692AC4FBC4}" type="presParOf" srcId="{8C4BF4CA-5821-47EE-BB41-0FBFC4434913}" destId="{8909CA34-4A8E-4205-A056-4203192961CD}" srcOrd="2" destOrd="0" presId="urn:microsoft.com/office/officeart/2018/2/layout/IconVerticalSolidList"/>
    <dgm:cxn modelId="{93E3BCA8-859C-4D35-96F1-F511705BA292}" type="presParOf" srcId="{8C4BF4CA-5821-47EE-BB41-0FBFC4434913}" destId="{579D9472-8DC1-4317-B30B-D9BFC77308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1EA08C-BE64-4BE7-A35F-5530BB39EB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57FB9B-16FA-4106-8F2F-5E7C3E8318B4}">
      <dgm:prSet/>
      <dgm:spPr/>
      <dgm:t>
        <a:bodyPr/>
        <a:lstStyle/>
        <a:p>
          <a:r>
            <a:rPr lang="en-SG"/>
            <a:t>R is extensible via packages to supplement the base distribution</a:t>
          </a:r>
          <a:endParaRPr lang="en-US"/>
        </a:p>
      </dgm:t>
    </dgm:pt>
    <dgm:pt modelId="{2E91D154-86D3-4DD0-B83B-DFAB75460094}" type="parTrans" cxnId="{3BBBAFFB-ED33-466D-987A-6612BA0B5CA4}">
      <dgm:prSet/>
      <dgm:spPr/>
      <dgm:t>
        <a:bodyPr/>
        <a:lstStyle/>
        <a:p>
          <a:endParaRPr lang="en-US"/>
        </a:p>
      </dgm:t>
    </dgm:pt>
    <dgm:pt modelId="{147D1FF4-1172-405B-BDC5-58AFD0A839A2}" type="sibTrans" cxnId="{3BBBAFFB-ED33-466D-987A-6612BA0B5CA4}">
      <dgm:prSet/>
      <dgm:spPr/>
      <dgm:t>
        <a:bodyPr/>
        <a:lstStyle/>
        <a:p>
          <a:endParaRPr lang="en-US"/>
        </a:p>
      </dgm:t>
    </dgm:pt>
    <dgm:pt modelId="{0F11730B-DDE2-4629-8EAD-835CECDEF443}">
      <dgm:prSet/>
      <dgm:spPr/>
      <dgm:t>
        <a:bodyPr/>
        <a:lstStyle/>
        <a:p>
          <a:r>
            <a:rPr lang="en-SG"/>
            <a:t>This is supported via a worldwide repository system, the Comprehensive R Archive Network (CRAN)—</a:t>
          </a:r>
          <a:r>
            <a:rPr lang="en-SG" i="1"/>
            <a:t>http://cran.r-project.org </a:t>
          </a:r>
          <a:endParaRPr lang="en-US"/>
        </a:p>
      </dgm:t>
    </dgm:pt>
    <dgm:pt modelId="{9C50F9D2-0AE8-4852-AA3D-9CA661B5E42C}" type="parTrans" cxnId="{B0C42335-56D6-4A99-9645-5FF02BA38F40}">
      <dgm:prSet/>
      <dgm:spPr/>
      <dgm:t>
        <a:bodyPr/>
        <a:lstStyle/>
        <a:p>
          <a:endParaRPr lang="en-US"/>
        </a:p>
      </dgm:t>
    </dgm:pt>
    <dgm:pt modelId="{05FF408D-F36D-4284-8955-A0AF38EF1552}" type="sibTrans" cxnId="{B0C42335-56D6-4A99-9645-5FF02BA38F40}">
      <dgm:prSet/>
      <dgm:spPr/>
      <dgm:t>
        <a:bodyPr/>
        <a:lstStyle/>
        <a:p>
          <a:endParaRPr lang="en-US"/>
        </a:p>
      </dgm:t>
    </dgm:pt>
    <dgm:pt modelId="{353B353C-647E-4C55-A40A-80FA3C0ED146}">
      <dgm:prSet/>
      <dgm:spPr/>
      <dgm:t>
        <a:bodyPr/>
        <a:lstStyle/>
        <a:p>
          <a:r>
            <a:rPr lang="en-SG"/>
            <a:t>As of 2011, there were more than 3,000 such packages hosted on CRAN </a:t>
          </a:r>
          <a:endParaRPr lang="en-US"/>
        </a:p>
      </dgm:t>
    </dgm:pt>
    <dgm:pt modelId="{DB1D5E3F-EBCA-4583-8C8F-02E758F28C77}" type="parTrans" cxnId="{9CD39975-5E2B-4EB7-8EAF-1C3CD261EA1F}">
      <dgm:prSet/>
      <dgm:spPr/>
      <dgm:t>
        <a:bodyPr/>
        <a:lstStyle/>
        <a:p>
          <a:endParaRPr lang="en-US"/>
        </a:p>
      </dgm:t>
    </dgm:pt>
    <dgm:pt modelId="{5EC9FB15-0C85-4A48-A36E-B58B225DBF0F}" type="sibTrans" cxnId="{9CD39975-5E2B-4EB7-8EAF-1C3CD261EA1F}">
      <dgm:prSet/>
      <dgm:spPr/>
      <dgm:t>
        <a:bodyPr/>
        <a:lstStyle/>
        <a:p>
          <a:endParaRPr lang="en-US"/>
        </a:p>
      </dgm:t>
    </dgm:pt>
    <dgm:pt modelId="{A25778D2-4C1D-49A2-B082-1E3FC3596597}" type="pres">
      <dgm:prSet presAssocID="{1C1EA08C-BE64-4BE7-A35F-5530BB39EBDD}" presName="root" presStyleCnt="0">
        <dgm:presLayoutVars>
          <dgm:dir/>
          <dgm:resizeHandles val="exact"/>
        </dgm:presLayoutVars>
      </dgm:prSet>
      <dgm:spPr/>
      <dgm:t>
        <a:bodyPr/>
        <a:lstStyle/>
        <a:p>
          <a:endParaRPr lang="en-US"/>
        </a:p>
      </dgm:t>
    </dgm:pt>
    <dgm:pt modelId="{14F13539-CDFF-4A89-AE17-649908ED172A}" type="pres">
      <dgm:prSet presAssocID="{E657FB9B-16FA-4106-8F2F-5E7C3E8318B4}" presName="compNode" presStyleCnt="0"/>
      <dgm:spPr/>
    </dgm:pt>
    <dgm:pt modelId="{B31505E9-CD13-4F8B-A7BA-28949238C1CA}" type="pres">
      <dgm:prSet presAssocID="{E657FB9B-16FA-4106-8F2F-5E7C3E8318B4}" presName="bgRect" presStyleLbl="bgShp" presStyleIdx="0" presStyleCnt="3"/>
      <dgm:spPr/>
    </dgm:pt>
    <dgm:pt modelId="{B81DDE5B-1A12-4DF4-AE37-31DC17669C39}" type="pres">
      <dgm:prSet presAssocID="{E657FB9B-16FA-4106-8F2F-5E7C3E8318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ox"/>
        </a:ext>
      </dgm:extLst>
    </dgm:pt>
    <dgm:pt modelId="{E58D4850-D6AF-4152-A6C8-61717C307600}" type="pres">
      <dgm:prSet presAssocID="{E657FB9B-16FA-4106-8F2F-5E7C3E8318B4}" presName="spaceRect" presStyleCnt="0"/>
      <dgm:spPr/>
    </dgm:pt>
    <dgm:pt modelId="{9BBEEC3C-DBF8-4638-945C-8F73F50ADCB4}" type="pres">
      <dgm:prSet presAssocID="{E657FB9B-16FA-4106-8F2F-5E7C3E8318B4}" presName="parTx" presStyleLbl="revTx" presStyleIdx="0" presStyleCnt="3">
        <dgm:presLayoutVars>
          <dgm:chMax val="0"/>
          <dgm:chPref val="0"/>
        </dgm:presLayoutVars>
      </dgm:prSet>
      <dgm:spPr/>
      <dgm:t>
        <a:bodyPr/>
        <a:lstStyle/>
        <a:p>
          <a:endParaRPr lang="en-US"/>
        </a:p>
      </dgm:t>
    </dgm:pt>
    <dgm:pt modelId="{452F25EA-8C59-4F4D-AACC-4C324083C912}" type="pres">
      <dgm:prSet presAssocID="{147D1FF4-1172-405B-BDC5-58AFD0A839A2}" presName="sibTrans" presStyleCnt="0"/>
      <dgm:spPr/>
    </dgm:pt>
    <dgm:pt modelId="{EE6C5EBB-6A33-4272-A02F-CEC48BDDB779}" type="pres">
      <dgm:prSet presAssocID="{0F11730B-DDE2-4629-8EAD-835CECDEF443}" presName="compNode" presStyleCnt="0"/>
      <dgm:spPr/>
    </dgm:pt>
    <dgm:pt modelId="{CE4465F1-CDC8-43CE-8739-3BA9DE3C2F0E}" type="pres">
      <dgm:prSet presAssocID="{0F11730B-DDE2-4629-8EAD-835CECDEF443}" presName="bgRect" presStyleLbl="bgShp" presStyleIdx="1" presStyleCnt="3"/>
      <dgm:spPr/>
    </dgm:pt>
    <dgm:pt modelId="{BFAEB07E-4992-4456-A599-FED565857936}" type="pres">
      <dgm:prSet presAssocID="{0F11730B-DDE2-4629-8EAD-835CECDEF4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atabase"/>
        </a:ext>
      </dgm:extLst>
    </dgm:pt>
    <dgm:pt modelId="{481FE200-EE13-4C36-9879-C1B76ECB0D55}" type="pres">
      <dgm:prSet presAssocID="{0F11730B-DDE2-4629-8EAD-835CECDEF443}" presName="spaceRect" presStyleCnt="0"/>
      <dgm:spPr/>
    </dgm:pt>
    <dgm:pt modelId="{0335D9AD-5D17-4F36-9F1C-F6AF780112A5}" type="pres">
      <dgm:prSet presAssocID="{0F11730B-DDE2-4629-8EAD-835CECDEF443}" presName="parTx" presStyleLbl="revTx" presStyleIdx="1" presStyleCnt="3">
        <dgm:presLayoutVars>
          <dgm:chMax val="0"/>
          <dgm:chPref val="0"/>
        </dgm:presLayoutVars>
      </dgm:prSet>
      <dgm:spPr/>
      <dgm:t>
        <a:bodyPr/>
        <a:lstStyle/>
        <a:p>
          <a:endParaRPr lang="en-US"/>
        </a:p>
      </dgm:t>
    </dgm:pt>
    <dgm:pt modelId="{ADF7D5CD-43CB-4FF3-B7BD-552161BBACCC}" type="pres">
      <dgm:prSet presAssocID="{05FF408D-F36D-4284-8955-A0AF38EF1552}" presName="sibTrans" presStyleCnt="0"/>
      <dgm:spPr/>
    </dgm:pt>
    <dgm:pt modelId="{9DCB6EE0-3F10-4C66-BFF6-4D97E302732D}" type="pres">
      <dgm:prSet presAssocID="{353B353C-647E-4C55-A40A-80FA3C0ED146}" presName="compNode" presStyleCnt="0"/>
      <dgm:spPr/>
    </dgm:pt>
    <dgm:pt modelId="{2CC7DC9F-2F39-4DA0-B268-F4B63937B372}" type="pres">
      <dgm:prSet presAssocID="{353B353C-647E-4C55-A40A-80FA3C0ED146}" presName="bgRect" presStyleLbl="bgShp" presStyleIdx="2" presStyleCnt="3"/>
      <dgm:spPr/>
    </dgm:pt>
    <dgm:pt modelId="{BB61250D-6D95-4093-B257-79959C52D8CB}" type="pres">
      <dgm:prSet presAssocID="{353B353C-647E-4C55-A40A-80FA3C0ED1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Bitcoin"/>
        </a:ext>
      </dgm:extLst>
    </dgm:pt>
    <dgm:pt modelId="{ED771C90-3929-4436-A912-4C05E3459C4C}" type="pres">
      <dgm:prSet presAssocID="{353B353C-647E-4C55-A40A-80FA3C0ED146}" presName="spaceRect" presStyleCnt="0"/>
      <dgm:spPr/>
    </dgm:pt>
    <dgm:pt modelId="{B5A7AD18-51B4-448E-AD62-EC4353DD9F30}" type="pres">
      <dgm:prSet presAssocID="{353B353C-647E-4C55-A40A-80FA3C0ED146}" presName="parTx" presStyleLbl="revTx" presStyleIdx="2" presStyleCnt="3">
        <dgm:presLayoutVars>
          <dgm:chMax val="0"/>
          <dgm:chPref val="0"/>
        </dgm:presLayoutVars>
      </dgm:prSet>
      <dgm:spPr/>
      <dgm:t>
        <a:bodyPr/>
        <a:lstStyle/>
        <a:p>
          <a:endParaRPr lang="en-US"/>
        </a:p>
      </dgm:t>
    </dgm:pt>
  </dgm:ptLst>
  <dgm:cxnLst>
    <dgm:cxn modelId="{45D2A3FF-0023-4FEA-8F7B-FBA2B4C61B66}" type="presOf" srcId="{E657FB9B-16FA-4106-8F2F-5E7C3E8318B4}" destId="{9BBEEC3C-DBF8-4638-945C-8F73F50ADCB4}" srcOrd="0" destOrd="0" presId="urn:microsoft.com/office/officeart/2018/2/layout/IconVerticalSolidList"/>
    <dgm:cxn modelId="{B0C42335-56D6-4A99-9645-5FF02BA38F40}" srcId="{1C1EA08C-BE64-4BE7-A35F-5530BB39EBDD}" destId="{0F11730B-DDE2-4629-8EAD-835CECDEF443}" srcOrd="1" destOrd="0" parTransId="{9C50F9D2-0AE8-4852-AA3D-9CA661B5E42C}" sibTransId="{05FF408D-F36D-4284-8955-A0AF38EF1552}"/>
    <dgm:cxn modelId="{3BBBAFFB-ED33-466D-987A-6612BA0B5CA4}" srcId="{1C1EA08C-BE64-4BE7-A35F-5530BB39EBDD}" destId="{E657FB9B-16FA-4106-8F2F-5E7C3E8318B4}" srcOrd="0" destOrd="0" parTransId="{2E91D154-86D3-4DD0-B83B-DFAB75460094}" sibTransId="{147D1FF4-1172-405B-BDC5-58AFD0A839A2}"/>
    <dgm:cxn modelId="{9CD39975-5E2B-4EB7-8EAF-1C3CD261EA1F}" srcId="{1C1EA08C-BE64-4BE7-A35F-5530BB39EBDD}" destId="{353B353C-647E-4C55-A40A-80FA3C0ED146}" srcOrd="2" destOrd="0" parTransId="{DB1D5E3F-EBCA-4583-8C8F-02E758F28C77}" sibTransId="{5EC9FB15-0C85-4A48-A36E-B58B225DBF0F}"/>
    <dgm:cxn modelId="{E1F0890D-A06E-4B32-A526-02990C8B144F}" type="presOf" srcId="{0F11730B-DDE2-4629-8EAD-835CECDEF443}" destId="{0335D9AD-5D17-4F36-9F1C-F6AF780112A5}" srcOrd="0" destOrd="0" presId="urn:microsoft.com/office/officeart/2018/2/layout/IconVerticalSolidList"/>
    <dgm:cxn modelId="{31950467-A660-48BF-AF24-D28D55CD370C}" type="presOf" srcId="{353B353C-647E-4C55-A40A-80FA3C0ED146}" destId="{B5A7AD18-51B4-448E-AD62-EC4353DD9F30}" srcOrd="0" destOrd="0" presId="urn:microsoft.com/office/officeart/2018/2/layout/IconVerticalSolidList"/>
    <dgm:cxn modelId="{F5064ABE-2AA6-4DA1-95E1-6C2EEF42C7DB}" type="presOf" srcId="{1C1EA08C-BE64-4BE7-A35F-5530BB39EBDD}" destId="{A25778D2-4C1D-49A2-B082-1E3FC3596597}" srcOrd="0" destOrd="0" presId="urn:microsoft.com/office/officeart/2018/2/layout/IconVerticalSolidList"/>
    <dgm:cxn modelId="{5B2588F5-0042-4615-8B05-417F2053C86A}" type="presParOf" srcId="{A25778D2-4C1D-49A2-B082-1E3FC3596597}" destId="{14F13539-CDFF-4A89-AE17-649908ED172A}" srcOrd="0" destOrd="0" presId="urn:microsoft.com/office/officeart/2018/2/layout/IconVerticalSolidList"/>
    <dgm:cxn modelId="{9515381D-9477-4524-8614-9C4450F336A1}" type="presParOf" srcId="{14F13539-CDFF-4A89-AE17-649908ED172A}" destId="{B31505E9-CD13-4F8B-A7BA-28949238C1CA}" srcOrd="0" destOrd="0" presId="urn:microsoft.com/office/officeart/2018/2/layout/IconVerticalSolidList"/>
    <dgm:cxn modelId="{3D54ED46-FF1C-436B-AA7E-B6B3534C75A4}" type="presParOf" srcId="{14F13539-CDFF-4A89-AE17-649908ED172A}" destId="{B81DDE5B-1A12-4DF4-AE37-31DC17669C39}" srcOrd="1" destOrd="0" presId="urn:microsoft.com/office/officeart/2018/2/layout/IconVerticalSolidList"/>
    <dgm:cxn modelId="{0979B1A5-4481-4634-91E3-79C550397FAE}" type="presParOf" srcId="{14F13539-CDFF-4A89-AE17-649908ED172A}" destId="{E58D4850-D6AF-4152-A6C8-61717C307600}" srcOrd="2" destOrd="0" presId="urn:microsoft.com/office/officeart/2018/2/layout/IconVerticalSolidList"/>
    <dgm:cxn modelId="{4DC4A604-C1D1-4087-B55E-AB14D7680BEA}" type="presParOf" srcId="{14F13539-CDFF-4A89-AE17-649908ED172A}" destId="{9BBEEC3C-DBF8-4638-945C-8F73F50ADCB4}" srcOrd="3" destOrd="0" presId="urn:microsoft.com/office/officeart/2018/2/layout/IconVerticalSolidList"/>
    <dgm:cxn modelId="{094BDAA8-BE5E-4EA1-BEFD-87A99EA3B189}" type="presParOf" srcId="{A25778D2-4C1D-49A2-B082-1E3FC3596597}" destId="{452F25EA-8C59-4F4D-AACC-4C324083C912}" srcOrd="1" destOrd="0" presId="urn:microsoft.com/office/officeart/2018/2/layout/IconVerticalSolidList"/>
    <dgm:cxn modelId="{787D318A-E603-466F-B5D3-9FD96F31FCE9}" type="presParOf" srcId="{A25778D2-4C1D-49A2-B082-1E3FC3596597}" destId="{EE6C5EBB-6A33-4272-A02F-CEC48BDDB779}" srcOrd="2" destOrd="0" presId="urn:microsoft.com/office/officeart/2018/2/layout/IconVerticalSolidList"/>
    <dgm:cxn modelId="{FCCB9CBA-764C-4C05-8D7C-8B00FEBD346E}" type="presParOf" srcId="{EE6C5EBB-6A33-4272-A02F-CEC48BDDB779}" destId="{CE4465F1-CDC8-43CE-8739-3BA9DE3C2F0E}" srcOrd="0" destOrd="0" presId="urn:microsoft.com/office/officeart/2018/2/layout/IconVerticalSolidList"/>
    <dgm:cxn modelId="{FAC6BD3D-0F70-419F-900A-3071643AF9E1}" type="presParOf" srcId="{EE6C5EBB-6A33-4272-A02F-CEC48BDDB779}" destId="{BFAEB07E-4992-4456-A599-FED565857936}" srcOrd="1" destOrd="0" presId="urn:microsoft.com/office/officeart/2018/2/layout/IconVerticalSolidList"/>
    <dgm:cxn modelId="{7D502130-A029-486F-BE4C-055EBE023674}" type="presParOf" srcId="{EE6C5EBB-6A33-4272-A02F-CEC48BDDB779}" destId="{481FE200-EE13-4C36-9879-C1B76ECB0D55}" srcOrd="2" destOrd="0" presId="urn:microsoft.com/office/officeart/2018/2/layout/IconVerticalSolidList"/>
    <dgm:cxn modelId="{35CF0141-08A0-48AD-BB52-D5CA5B4A8E3E}" type="presParOf" srcId="{EE6C5EBB-6A33-4272-A02F-CEC48BDDB779}" destId="{0335D9AD-5D17-4F36-9F1C-F6AF780112A5}" srcOrd="3" destOrd="0" presId="urn:microsoft.com/office/officeart/2018/2/layout/IconVerticalSolidList"/>
    <dgm:cxn modelId="{A87244DD-CA9F-4DDC-94BF-D411608EEED2}" type="presParOf" srcId="{A25778D2-4C1D-49A2-B082-1E3FC3596597}" destId="{ADF7D5CD-43CB-4FF3-B7BD-552161BBACCC}" srcOrd="3" destOrd="0" presId="urn:microsoft.com/office/officeart/2018/2/layout/IconVerticalSolidList"/>
    <dgm:cxn modelId="{EC12F3EA-6834-463C-9CBB-ECB82A5F8FB0}" type="presParOf" srcId="{A25778D2-4C1D-49A2-B082-1E3FC3596597}" destId="{9DCB6EE0-3F10-4C66-BFF6-4D97E302732D}" srcOrd="4" destOrd="0" presId="urn:microsoft.com/office/officeart/2018/2/layout/IconVerticalSolidList"/>
    <dgm:cxn modelId="{C9C6B522-9350-41E6-AE6B-8C382167F0DE}" type="presParOf" srcId="{9DCB6EE0-3F10-4C66-BFF6-4D97E302732D}" destId="{2CC7DC9F-2F39-4DA0-B268-F4B63937B372}" srcOrd="0" destOrd="0" presId="urn:microsoft.com/office/officeart/2018/2/layout/IconVerticalSolidList"/>
    <dgm:cxn modelId="{86AB114F-8C3B-4A28-9569-8017EAF4350B}" type="presParOf" srcId="{9DCB6EE0-3F10-4C66-BFF6-4D97E302732D}" destId="{BB61250D-6D95-4093-B257-79959C52D8CB}" srcOrd="1" destOrd="0" presId="urn:microsoft.com/office/officeart/2018/2/layout/IconVerticalSolidList"/>
    <dgm:cxn modelId="{A8A64E90-BAA6-4F8B-9006-F64EEC6662CB}" type="presParOf" srcId="{9DCB6EE0-3F10-4C66-BFF6-4D97E302732D}" destId="{ED771C90-3929-4436-A912-4C05E3459C4C}" srcOrd="2" destOrd="0" presId="urn:microsoft.com/office/officeart/2018/2/layout/IconVerticalSolidList"/>
    <dgm:cxn modelId="{89C7C07C-FFC3-4892-BAA5-81B856F02316}" type="presParOf" srcId="{9DCB6EE0-3F10-4C66-BFF6-4D97E302732D}" destId="{B5A7AD18-51B4-448E-AD62-EC4353DD9F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DECB2-53BC-4505-9630-344688A7FE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08F689-823D-4E8C-A3FE-A4EC13998D9A}">
      <dgm:prSet/>
      <dgm:spPr/>
      <dgm:t>
        <a:bodyPr/>
        <a:lstStyle/>
        <a:p>
          <a:pPr>
            <a:lnSpc>
              <a:spcPct val="100000"/>
            </a:lnSpc>
          </a:pPr>
          <a:r>
            <a:rPr lang="en-US"/>
            <a:t>Computers cannot solve problems. They only help solve well-posed problems</a:t>
          </a:r>
        </a:p>
      </dgm:t>
    </dgm:pt>
    <dgm:pt modelId="{787CA8CA-A4A0-4E0D-97CA-503415DCDFB3}" type="parTrans" cxnId="{2D14B998-1699-4286-BEFB-7ACF29125856}">
      <dgm:prSet/>
      <dgm:spPr/>
      <dgm:t>
        <a:bodyPr/>
        <a:lstStyle/>
        <a:p>
          <a:endParaRPr lang="en-US"/>
        </a:p>
      </dgm:t>
    </dgm:pt>
    <dgm:pt modelId="{78AF3195-F8EE-416D-92E1-98A1FE3D82E7}" type="sibTrans" cxnId="{2D14B998-1699-4286-BEFB-7ACF29125856}">
      <dgm:prSet/>
      <dgm:spPr/>
      <dgm:t>
        <a:bodyPr/>
        <a:lstStyle/>
        <a:p>
          <a:endParaRPr lang="en-US"/>
        </a:p>
      </dgm:t>
    </dgm:pt>
    <dgm:pt modelId="{A1F64713-CA3C-4BD2-A4AA-2D1413E5DF7F}">
      <dgm:prSet/>
      <dgm:spPr/>
      <dgm:t>
        <a:bodyPr/>
        <a:lstStyle/>
        <a:p>
          <a:pPr>
            <a:lnSpc>
              <a:spcPct val="100000"/>
            </a:lnSpc>
          </a:pPr>
          <a:r>
            <a:rPr lang="en-US"/>
            <a:t>Programming is the process of commanding the computer to solve problems. It is an elaborate process.</a:t>
          </a:r>
        </a:p>
      </dgm:t>
    </dgm:pt>
    <dgm:pt modelId="{BCA7D053-BBE4-47FA-A4F3-CAC466486BE9}" type="parTrans" cxnId="{5C22543B-54EC-409A-9CDF-DFD7432BED39}">
      <dgm:prSet/>
      <dgm:spPr/>
      <dgm:t>
        <a:bodyPr/>
        <a:lstStyle/>
        <a:p>
          <a:endParaRPr lang="en-US"/>
        </a:p>
      </dgm:t>
    </dgm:pt>
    <dgm:pt modelId="{E9C523B5-748F-45C7-9F3D-D67114D1F260}" type="sibTrans" cxnId="{5C22543B-54EC-409A-9CDF-DFD7432BED39}">
      <dgm:prSet/>
      <dgm:spPr/>
      <dgm:t>
        <a:bodyPr/>
        <a:lstStyle/>
        <a:p>
          <a:endParaRPr lang="en-US"/>
        </a:p>
      </dgm:t>
    </dgm:pt>
    <dgm:pt modelId="{DF7C1117-73E2-4585-AE27-88F68693B1A4}">
      <dgm:prSet/>
      <dgm:spPr/>
      <dgm:t>
        <a:bodyPr/>
        <a:lstStyle/>
        <a:p>
          <a:pPr>
            <a:lnSpc>
              <a:spcPct val="100000"/>
            </a:lnSpc>
          </a:pPr>
          <a:r>
            <a:rPr lang="en-US"/>
            <a:t>Involves:</a:t>
          </a:r>
        </a:p>
      </dgm:t>
    </dgm:pt>
    <dgm:pt modelId="{A0674B40-E02D-43F0-A2C7-76A0AE646CFB}" type="parTrans" cxnId="{62C2D8B1-78DE-4EB3-965F-222071E7C217}">
      <dgm:prSet/>
      <dgm:spPr/>
      <dgm:t>
        <a:bodyPr/>
        <a:lstStyle/>
        <a:p>
          <a:endParaRPr lang="en-US"/>
        </a:p>
      </dgm:t>
    </dgm:pt>
    <dgm:pt modelId="{694B3E7A-EEBE-4EAB-B88A-F7C887A44460}" type="sibTrans" cxnId="{62C2D8B1-78DE-4EB3-965F-222071E7C217}">
      <dgm:prSet/>
      <dgm:spPr/>
      <dgm:t>
        <a:bodyPr/>
        <a:lstStyle/>
        <a:p>
          <a:endParaRPr lang="en-US"/>
        </a:p>
      </dgm:t>
    </dgm:pt>
    <dgm:pt modelId="{32843328-B94B-4DCF-BF5D-45F2F139DA22}">
      <dgm:prSet/>
      <dgm:spPr/>
      <dgm:t>
        <a:bodyPr/>
        <a:lstStyle/>
        <a:p>
          <a:pPr>
            <a:lnSpc>
              <a:spcPct val="100000"/>
            </a:lnSpc>
          </a:pPr>
          <a:r>
            <a:rPr lang="en-US" b="1"/>
            <a:t>Specification</a:t>
          </a:r>
          <a:r>
            <a:rPr lang="en-US"/>
            <a:t>: Stating precisely the nature of the problem that needs to be solved </a:t>
          </a:r>
        </a:p>
      </dgm:t>
    </dgm:pt>
    <dgm:pt modelId="{BEE830A0-9283-48C5-B67D-94C767B897DC}" type="parTrans" cxnId="{88AECAB4-D73A-49CD-A208-18B3152247A3}">
      <dgm:prSet/>
      <dgm:spPr/>
      <dgm:t>
        <a:bodyPr/>
        <a:lstStyle/>
        <a:p>
          <a:endParaRPr lang="en-US"/>
        </a:p>
      </dgm:t>
    </dgm:pt>
    <dgm:pt modelId="{F0DAF939-217D-40A7-AEF0-13876BED5421}" type="sibTrans" cxnId="{88AECAB4-D73A-49CD-A208-18B3152247A3}">
      <dgm:prSet/>
      <dgm:spPr/>
      <dgm:t>
        <a:bodyPr/>
        <a:lstStyle/>
        <a:p>
          <a:endParaRPr lang="en-US"/>
        </a:p>
      </dgm:t>
    </dgm:pt>
    <dgm:pt modelId="{F21FCF3B-BA05-48E0-A2D8-C0CF55C75B24}">
      <dgm:prSet/>
      <dgm:spPr/>
      <dgm:t>
        <a:bodyPr/>
        <a:lstStyle/>
        <a:p>
          <a:pPr>
            <a:lnSpc>
              <a:spcPct val="100000"/>
            </a:lnSpc>
          </a:pPr>
          <a:r>
            <a:rPr lang="en-US" b="1" dirty="0"/>
            <a:t>Formulation</a:t>
          </a:r>
          <a:r>
            <a:rPr lang="en-US" dirty="0"/>
            <a:t>: Designing and implementing an appropriate solution </a:t>
          </a:r>
        </a:p>
      </dgm:t>
    </dgm:pt>
    <dgm:pt modelId="{1C5A787F-7FC1-4616-99A0-23B61D292D83}" type="parTrans" cxnId="{8FAFD452-A98D-425E-A261-E045351837B9}">
      <dgm:prSet/>
      <dgm:spPr/>
      <dgm:t>
        <a:bodyPr/>
        <a:lstStyle/>
        <a:p>
          <a:endParaRPr lang="en-US"/>
        </a:p>
      </dgm:t>
    </dgm:pt>
    <dgm:pt modelId="{4D3AD3E5-4E75-4306-B5E5-5E9A4DF4CE4D}" type="sibTrans" cxnId="{8FAFD452-A98D-425E-A261-E045351837B9}">
      <dgm:prSet/>
      <dgm:spPr/>
      <dgm:t>
        <a:bodyPr/>
        <a:lstStyle/>
        <a:p>
          <a:endParaRPr lang="en-US"/>
        </a:p>
      </dgm:t>
    </dgm:pt>
    <dgm:pt modelId="{84956836-5B53-4673-BA11-386FB6926C5E}">
      <dgm:prSet/>
      <dgm:spPr/>
      <dgm:t>
        <a:bodyPr/>
        <a:lstStyle/>
        <a:p>
          <a:pPr>
            <a:lnSpc>
              <a:spcPct val="100000"/>
            </a:lnSpc>
          </a:pPr>
          <a:r>
            <a:rPr lang="en-US" b="1"/>
            <a:t>Evaluation</a:t>
          </a:r>
          <a:r>
            <a:rPr lang="en-US"/>
            <a:t>: Check if the solution is appropriate. Are there bugs?</a:t>
          </a:r>
        </a:p>
      </dgm:t>
    </dgm:pt>
    <dgm:pt modelId="{1342643D-20BA-41D6-A7DC-61521A6D77CF}" type="parTrans" cxnId="{AA8736F3-AB17-49E6-8330-E1AE3F6F88FD}">
      <dgm:prSet/>
      <dgm:spPr/>
      <dgm:t>
        <a:bodyPr/>
        <a:lstStyle/>
        <a:p>
          <a:endParaRPr lang="en-US"/>
        </a:p>
      </dgm:t>
    </dgm:pt>
    <dgm:pt modelId="{CBDF6743-BCC4-412D-9A53-725F05FC67D7}" type="sibTrans" cxnId="{AA8736F3-AB17-49E6-8330-E1AE3F6F88FD}">
      <dgm:prSet/>
      <dgm:spPr/>
      <dgm:t>
        <a:bodyPr/>
        <a:lstStyle/>
        <a:p>
          <a:endParaRPr lang="en-US"/>
        </a:p>
      </dgm:t>
    </dgm:pt>
    <dgm:pt modelId="{DCC9AAC2-BDB9-43B8-AC22-27E6E60FAF89}" type="pres">
      <dgm:prSet presAssocID="{DF0DECB2-53BC-4505-9630-344688A7FE5C}" presName="root" presStyleCnt="0">
        <dgm:presLayoutVars>
          <dgm:dir/>
          <dgm:resizeHandles val="exact"/>
        </dgm:presLayoutVars>
      </dgm:prSet>
      <dgm:spPr/>
      <dgm:t>
        <a:bodyPr/>
        <a:lstStyle/>
        <a:p>
          <a:endParaRPr lang="en-US"/>
        </a:p>
      </dgm:t>
    </dgm:pt>
    <dgm:pt modelId="{7655CC03-0F04-4338-AD4A-851B11FEF40D}" type="pres">
      <dgm:prSet presAssocID="{6D08F689-823D-4E8C-A3FE-A4EC13998D9A}" presName="compNode" presStyleCnt="0"/>
      <dgm:spPr/>
    </dgm:pt>
    <dgm:pt modelId="{895B1695-985D-467E-ABCA-F47B533B8C6B}" type="pres">
      <dgm:prSet presAssocID="{6D08F689-823D-4E8C-A3FE-A4EC13998D9A}" presName="bgRect" presStyleLbl="bgShp" presStyleIdx="0" presStyleCnt="3"/>
      <dgm:spPr/>
    </dgm:pt>
    <dgm:pt modelId="{704A340A-F8D4-499F-8C17-A53749ED4545}" type="pres">
      <dgm:prSet presAssocID="{6D08F689-823D-4E8C-A3FE-A4EC13998D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ad with Gears"/>
        </a:ext>
      </dgm:extLst>
    </dgm:pt>
    <dgm:pt modelId="{86292D19-A8C4-44BF-9BE3-91EA9A9FD84D}" type="pres">
      <dgm:prSet presAssocID="{6D08F689-823D-4E8C-A3FE-A4EC13998D9A}" presName="spaceRect" presStyleCnt="0"/>
      <dgm:spPr/>
    </dgm:pt>
    <dgm:pt modelId="{2730D157-88E3-42BE-8977-36463CCFB6AB}" type="pres">
      <dgm:prSet presAssocID="{6D08F689-823D-4E8C-A3FE-A4EC13998D9A}" presName="parTx" presStyleLbl="revTx" presStyleIdx="0" presStyleCnt="4">
        <dgm:presLayoutVars>
          <dgm:chMax val="0"/>
          <dgm:chPref val="0"/>
        </dgm:presLayoutVars>
      </dgm:prSet>
      <dgm:spPr/>
      <dgm:t>
        <a:bodyPr/>
        <a:lstStyle/>
        <a:p>
          <a:endParaRPr lang="en-US"/>
        </a:p>
      </dgm:t>
    </dgm:pt>
    <dgm:pt modelId="{8B6856C5-1211-436D-B992-5562C7AF436F}" type="pres">
      <dgm:prSet presAssocID="{78AF3195-F8EE-416D-92E1-98A1FE3D82E7}" presName="sibTrans" presStyleCnt="0"/>
      <dgm:spPr/>
    </dgm:pt>
    <dgm:pt modelId="{3622DE79-4420-43D5-936E-74F74AEAC16B}" type="pres">
      <dgm:prSet presAssocID="{A1F64713-CA3C-4BD2-A4AA-2D1413E5DF7F}" presName="compNode" presStyleCnt="0"/>
      <dgm:spPr/>
    </dgm:pt>
    <dgm:pt modelId="{0E3CCEDE-6BCA-43FF-B5AA-A84AF398C138}" type="pres">
      <dgm:prSet presAssocID="{A1F64713-CA3C-4BD2-A4AA-2D1413E5DF7F}" presName="bgRect" presStyleLbl="bgShp" presStyleIdx="1" presStyleCnt="3"/>
      <dgm:spPr/>
    </dgm:pt>
    <dgm:pt modelId="{A9423191-A29C-43DA-BB2B-A635A7F3B870}" type="pres">
      <dgm:prSet presAssocID="{A1F64713-CA3C-4BD2-A4AA-2D1413E5DF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rocessor"/>
        </a:ext>
      </dgm:extLst>
    </dgm:pt>
    <dgm:pt modelId="{38CB5BEF-441B-419F-AE83-6F5C7D942361}" type="pres">
      <dgm:prSet presAssocID="{A1F64713-CA3C-4BD2-A4AA-2D1413E5DF7F}" presName="spaceRect" presStyleCnt="0"/>
      <dgm:spPr/>
    </dgm:pt>
    <dgm:pt modelId="{AF5C1500-6A0B-4F15-8B48-08E50A02B3B8}" type="pres">
      <dgm:prSet presAssocID="{A1F64713-CA3C-4BD2-A4AA-2D1413E5DF7F}" presName="parTx" presStyleLbl="revTx" presStyleIdx="1" presStyleCnt="4">
        <dgm:presLayoutVars>
          <dgm:chMax val="0"/>
          <dgm:chPref val="0"/>
        </dgm:presLayoutVars>
      </dgm:prSet>
      <dgm:spPr/>
      <dgm:t>
        <a:bodyPr/>
        <a:lstStyle/>
        <a:p>
          <a:endParaRPr lang="en-US"/>
        </a:p>
      </dgm:t>
    </dgm:pt>
    <dgm:pt modelId="{D7E3A23E-CFAE-42D4-B1D5-11E48D7D67F9}" type="pres">
      <dgm:prSet presAssocID="{E9C523B5-748F-45C7-9F3D-D67114D1F260}" presName="sibTrans" presStyleCnt="0"/>
      <dgm:spPr/>
    </dgm:pt>
    <dgm:pt modelId="{E5DC943C-A7EE-401E-B15E-B8373AD50EF2}" type="pres">
      <dgm:prSet presAssocID="{DF7C1117-73E2-4585-AE27-88F68693B1A4}" presName="compNode" presStyleCnt="0"/>
      <dgm:spPr/>
    </dgm:pt>
    <dgm:pt modelId="{C37E7A53-1858-4733-A6F8-D9C711884889}" type="pres">
      <dgm:prSet presAssocID="{DF7C1117-73E2-4585-AE27-88F68693B1A4}" presName="bgRect" presStyleLbl="bgShp" presStyleIdx="2" presStyleCnt="3"/>
      <dgm:spPr/>
    </dgm:pt>
    <dgm:pt modelId="{BAE187DF-3565-409B-9DA4-16ECC22C7D31}" type="pres">
      <dgm:prSet presAssocID="{DF7C1117-73E2-4585-AE27-88F68693B1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607C0E9-4BFA-4E8C-B6B6-BAF9716B880A}" type="pres">
      <dgm:prSet presAssocID="{DF7C1117-73E2-4585-AE27-88F68693B1A4}" presName="spaceRect" presStyleCnt="0"/>
      <dgm:spPr/>
    </dgm:pt>
    <dgm:pt modelId="{C82F3E5F-DBCA-4C29-9FC3-B0E2593FB40E}" type="pres">
      <dgm:prSet presAssocID="{DF7C1117-73E2-4585-AE27-88F68693B1A4}" presName="parTx" presStyleLbl="revTx" presStyleIdx="2" presStyleCnt="4">
        <dgm:presLayoutVars>
          <dgm:chMax val="0"/>
          <dgm:chPref val="0"/>
        </dgm:presLayoutVars>
      </dgm:prSet>
      <dgm:spPr/>
      <dgm:t>
        <a:bodyPr/>
        <a:lstStyle/>
        <a:p>
          <a:endParaRPr lang="en-US"/>
        </a:p>
      </dgm:t>
    </dgm:pt>
    <dgm:pt modelId="{774FA4DA-AD24-4404-A4B4-F326F47309A0}" type="pres">
      <dgm:prSet presAssocID="{DF7C1117-73E2-4585-AE27-88F68693B1A4}" presName="desTx" presStyleLbl="revTx" presStyleIdx="3" presStyleCnt="4" custScaleX="153496" custLinFactNeighborX="-29158" custLinFactNeighborY="955">
        <dgm:presLayoutVars/>
      </dgm:prSet>
      <dgm:spPr/>
      <dgm:t>
        <a:bodyPr/>
        <a:lstStyle/>
        <a:p>
          <a:endParaRPr lang="en-US"/>
        </a:p>
      </dgm:t>
    </dgm:pt>
  </dgm:ptLst>
  <dgm:cxnLst>
    <dgm:cxn modelId="{3D7ED2BE-3726-2343-AFFB-07B83154D086}" type="presOf" srcId="{A1F64713-CA3C-4BD2-A4AA-2D1413E5DF7F}" destId="{AF5C1500-6A0B-4F15-8B48-08E50A02B3B8}" srcOrd="0" destOrd="0" presId="urn:microsoft.com/office/officeart/2018/2/layout/IconVerticalSolidList"/>
    <dgm:cxn modelId="{AA8736F3-AB17-49E6-8330-E1AE3F6F88FD}" srcId="{DF7C1117-73E2-4585-AE27-88F68693B1A4}" destId="{84956836-5B53-4673-BA11-386FB6926C5E}" srcOrd="2" destOrd="0" parTransId="{1342643D-20BA-41D6-A7DC-61521A6D77CF}" sibTransId="{CBDF6743-BCC4-412D-9A53-725F05FC67D7}"/>
    <dgm:cxn modelId="{1E4F62AD-1570-BA47-9B88-632DAAF32EEA}" type="presOf" srcId="{6D08F689-823D-4E8C-A3FE-A4EC13998D9A}" destId="{2730D157-88E3-42BE-8977-36463CCFB6AB}" srcOrd="0" destOrd="0" presId="urn:microsoft.com/office/officeart/2018/2/layout/IconVerticalSolidList"/>
    <dgm:cxn modelId="{0AF07489-4D4C-2640-AF2B-4E78422338C5}" type="presOf" srcId="{DF7C1117-73E2-4585-AE27-88F68693B1A4}" destId="{C82F3E5F-DBCA-4C29-9FC3-B0E2593FB40E}" srcOrd="0" destOrd="0" presId="urn:microsoft.com/office/officeart/2018/2/layout/IconVerticalSolidList"/>
    <dgm:cxn modelId="{8E7F8EF1-1EDF-F345-A1B5-1E1174B54E9C}" type="presOf" srcId="{84956836-5B53-4673-BA11-386FB6926C5E}" destId="{774FA4DA-AD24-4404-A4B4-F326F47309A0}" srcOrd="0" destOrd="2" presId="urn:microsoft.com/office/officeart/2018/2/layout/IconVerticalSolidList"/>
    <dgm:cxn modelId="{2D14B998-1699-4286-BEFB-7ACF29125856}" srcId="{DF0DECB2-53BC-4505-9630-344688A7FE5C}" destId="{6D08F689-823D-4E8C-A3FE-A4EC13998D9A}" srcOrd="0" destOrd="0" parTransId="{787CA8CA-A4A0-4E0D-97CA-503415DCDFB3}" sibTransId="{78AF3195-F8EE-416D-92E1-98A1FE3D82E7}"/>
    <dgm:cxn modelId="{7353379D-A893-8145-92CB-DB5EADE6722B}" type="presOf" srcId="{32843328-B94B-4DCF-BF5D-45F2F139DA22}" destId="{774FA4DA-AD24-4404-A4B4-F326F47309A0}" srcOrd="0" destOrd="0" presId="urn:microsoft.com/office/officeart/2018/2/layout/IconVerticalSolidList"/>
    <dgm:cxn modelId="{5C22543B-54EC-409A-9CDF-DFD7432BED39}" srcId="{DF0DECB2-53BC-4505-9630-344688A7FE5C}" destId="{A1F64713-CA3C-4BD2-A4AA-2D1413E5DF7F}" srcOrd="1" destOrd="0" parTransId="{BCA7D053-BBE4-47FA-A4F3-CAC466486BE9}" sibTransId="{E9C523B5-748F-45C7-9F3D-D67114D1F260}"/>
    <dgm:cxn modelId="{88AECAB4-D73A-49CD-A208-18B3152247A3}" srcId="{DF7C1117-73E2-4585-AE27-88F68693B1A4}" destId="{32843328-B94B-4DCF-BF5D-45F2F139DA22}" srcOrd="0" destOrd="0" parTransId="{BEE830A0-9283-48C5-B67D-94C767B897DC}" sibTransId="{F0DAF939-217D-40A7-AEF0-13876BED5421}"/>
    <dgm:cxn modelId="{0B51F59B-6991-C54D-92EA-EB153F31C8DC}" type="presOf" srcId="{F21FCF3B-BA05-48E0-A2D8-C0CF55C75B24}" destId="{774FA4DA-AD24-4404-A4B4-F326F47309A0}" srcOrd="0" destOrd="1" presId="urn:microsoft.com/office/officeart/2018/2/layout/IconVerticalSolidList"/>
    <dgm:cxn modelId="{B0485778-2282-0F4A-86DB-C703DAFE3C0B}" type="presOf" srcId="{DF0DECB2-53BC-4505-9630-344688A7FE5C}" destId="{DCC9AAC2-BDB9-43B8-AC22-27E6E60FAF89}" srcOrd="0" destOrd="0" presId="urn:microsoft.com/office/officeart/2018/2/layout/IconVerticalSolidList"/>
    <dgm:cxn modelId="{8FAFD452-A98D-425E-A261-E045351837B9}" srcId="{DF7C1117-73E2-4585-AE27-88F68693B1A4}" destId="{F21FCF3B-BA05-48E0-A2D8-C0CF55C75B24}" srcOrd="1" destOrd="0" parTransId="{1C5A787F-7FC1-4616-99A0-23B61D292D83}" sibTransId="{4D3AD3E5-4E75-4306-B5E5-5E9A4DF4CE4D}"/>
    <dgm:cxn modelId="{62C2D8B1-78DE-4EB3-965F-222071E7C217}" srcId="{DF0DECB2-53BC-4505-9630-344688A7FE5C}" destId="{DF7C1117-73E2-4585-AE27-88F68693B1A4}" srcOrd="2" destOrd="0" parTransId="{A0674B40-E02D-43F0-A2C7-76A0AE646CFB}" sibTransId="{694B3E7A-EEBE-4EAB-B88A-F7C887A44460}"/>
    <dgm:cxn modelId="{38438155-B770-5547-84DE-4B331BC3AA22}" type="presParOf" srcId="{DCC9AAC2-BDB9-43B8-AC22-27E6E60FAF89}" destId="{7655CC03-0F04-4338-AD4A-851B11FEF40D}" srcOrd="0" destOrd="0" presId="urn:microsoft.com/office/officeart/2018/2/layout/IconVerticalSolidList"/>
    <dgm:cxn modelId="{3951CBEB-8F31-864D-B930-5691E6EBC349}" type="presParOf" srcId="{7655CC03-0F04-4338-AD4A-851B11FEF40D}" destId="{895B1695-985D-467E-ABCA-F47B533B8C6B}" srcOrd="0" destOrd="0" presId="urn:microsoft.com/office/officeart/2018/2/layout/IconVerticalSolidList"/>
    <dgm:cxn modelId="{6D2E38C9-D092-5540-A88C-7803D0ADEA22}" type="presParOf" srcId="{7655CC03-0F04-4338-AD4A-851B11FEF40D}" destId="{704A340A-F8D4-499F-8C17-A53749ED4545}" srcOrd="1" destOrd="0" presId="urn:microsoft.com/office/officeart/2018/2/layout/IconVerticalSolidList"/>
    <dgm:cxn modelId="{D3269AE4-A248-1948-B1E2-F31A09C1D21E}" type="presParOf" srcId="{7655CC03-0F04-4338-AD4A-851B11FEF40D}" destId="{86292D19-A8C4-44BF-9BE3-91EA9A9FD84D}" srcOrd="2" destOrd="0" presId="urn:microsoft.com/office/officeart/2018/2/layout/IconVerticalSolidList"/>
    <dgm:cxn modelId="{5D5BD242-B8F2-0E47-9827-FE4CB119322B}" type="presParOf" srcId="{7655CC03-0F04-4338-AD4A-851B11FEF40D}" destId="{2730D157-88E3-42BE-8977-36463CCFB6AB}" srcOrd="3" destOrd="0" presId="urn:microsoft.com/office/officeart/2018/2/layout/IconVerticalSolidList"/>
    <dgm:cxn modelId="{60A083F1-4D13-854F-9B88-BF5DF129D2F4}" type="presParOf" srcId="{DCC9AAC2-BDB9-43B8-AC22-27E6E60FAF89}" destId="{8B6856C5-1211-436D-B992-5562C7AF436F}" srcOrd="1" destOrd="0" presId="urn:microsoft.com/office/officeart/2018/2/layout/IconVerticalSolidList"/>
    <dgm:cxn modelId="{69C59543-765A-D348-A71B-29F28C5FDDE6}" type="presParOf" srcId="{DCC9AAC2-BDB9-43B8-AC22-27E6E60FAF89}" destId="{3622DE79-4420-43D5-936E-74F74AEAC16B}" srcOrd="2" destOrd="0" presId="urn:microsoft.com/office/officeart/2018/2/layout/IconVerticalSolidList"/>
    <dgm:cxn modelId="{ADD1F728-D484-3544-B686-2435BCCD7D2C}" type="presParOf" srcId="{3622DE79-4420-43D5-936E-74F74AEAC16B}" destId="{0E3CCEDE-6BCA-43FF-B5AA-A84AF398C138}" srcOrd="0" destOrd="0" presId="urn:microsoft.com/office/officeart/2018/2/layout/IconVerticalSolidList"/>
    <dgm:cxn modelId="{93882481-3244-2E47-B1BF-84657813FDE0}" type="presParOf" srcId="{3622DE79-4420-43D5-936E-74F74AEAC16B}" destId="{A9423191-A29C-43DA-BB2B-A635A7F3B870}" srcOrd="1" destOrd="0" presId="urn:microsoft.com/office/officeart/2018/2/layout/IconVerticalSolidList"/>
    <dgm:cxn modelId="{3885A79E-6AD8-1249-A852-2DE50CFE949B}" type="presParOf" srcId="{3622DE79-4420-43D5-936E-74F74AEAC16B}" destId="{38CB5BEF-441B-419F-AE83-6F5C7D942361}" srcOrd="2" destOrd="0" presId="urn:microsoft.com/office/officeart/2018/2/layout/IconVerticalSolidList"/>
    <dgm:cxn modelId="{E9ED6E5F-CDA4-4F47-A60E-1C02BBFE8143}" type="presParOf" srcId="{3622DE79-4420-43D5-936E-74F74AEAC16B}" destId="{AF5C1500-6A0B-4F15-8B48-08E50A02B3B8}" srcOrd="3" destOrd="0" presId="urn:microsoft.com/office/officeart/2018/2/layout/IconVerticalSolidList"/>
    <dgm:cxn modelId="{879387C3-F944-DA4F-AC0D-0D3C0900F5F8}" type="presParOf" srcId="{DCC9AAC2-BDB9-43B8-AC22-27E6E60FAF89}" destId="{D7E3A23E-CFAE-42D4-B1D5-11E48D7D67F9}" srcOrd="3" destOrd="0" presId="urn:microsoft.com/office/officeart/2018/2/layout/IconVerticalSolidList"/>
    <dgm:cxn modelId="{C6FA4B60-D1CF-CF44-A7B7-E134A4AC2BB6}" type="presParOf" srcId="{DCC9AAC2-BDB9-43B8-AC22-27E6E60FAF89}" destId="{E5DC943C-A7EE-401E-B15E-B8373AD50EF2}" srcOrd="4" destOrd="0" presId="urn:microsoft.com/office/officeart/2018/2/layout/IconVerticalSolidList"/>
    <dgm:cxn modelId="{13DEA842-595D-6647-955F-C3EA8272DCF1}" type="presParOf" srcId="{E5DC943C-A7EE-401E-B15E-B8373AD50EF2}" destId="{C37E7A53-1858-4733-A6F8-D9C711884889}" srcOrd="0" destOrd="0" presId="urn:microsoft.com/office/officeart/2018/2/layout/IconVerticalSolidList"/>
    <dgm:cxn modelId="{A71912E7-A6F6-B041-8319-C113D0535CB0}" type="presParOf" srcId="{E5DC943C-A7EE-401E-B15E-B8373AD50EF2}" destId="{BAE187DF-3565-409B-9DA4-16ECC22C7D31}" srcOrd="1" destOrd="0" presId="urn:microsoft.com/office/officeart/2018/2/layout/IconVerticalSolidList"/>
    <dgm:cxn modelId="{D37FF3CC-2C7D-C147-8A6B-37400E9123BC}" type="presParOf" srcId="{E5DC943C-A7EE-401E-B15E-B8373AD50EF2}" destId="{B607C0E9-4BFA-4E8C-B6B6-BAF9716B880A}" srcOrd="2" destOrd="0" presId="urn:microsoft.com/office/officeart/2018/2/layout/IconVerticalSolidList"/>
    <dgm:cxn modelId="{A3ED7BD5-5CC3-124B-86BC-D7C1E761E357}" type="presParOf" srcId="{E5DC943C-A7EE-401E-B15E-B8373AD50EF2}" destId="{C82F3E5F-DBCA-4C29-9FC3-B0E2593FB40E}" srcOrd="3" destOrd="0" presId="urn:microsoft.com/office/officeart/2018/2/layout/IconVerticalSolidList"/>
    <dgm:cxn modelId="{60C49BB5-127D-F14F-B00D-D451D874D58C}" type="presParOf" srcId="{E5DC943C-A7EE-401E-B15E-B8373AD50EF2}" destId="{774FA4DA-AD24-4404-A4B4-F326F47309A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A6A83F-C5D6-4E1D-9B27-60FBD2CAB28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FA16D51-F0F0-4965-BD43-279B8B2B1CE3}">
      <dgm:prSet/>
      <dgm:spPr/>
      <dgm:t>
        <a:bodyPr/>
        <a:lstStyle/>
        <a:p>
          <a:r>
            <a:rPr lang="en-US"/>
            <a:t>Examples:</a:t>
          </a:r>
        </a:p>
      </dgm:t>
    </dgm:pt>
    <dgm:pt modelId="{8805C8B4-D065-46B8-94CB-99FA46CEBEDD}" type="parTrans" cxnId="{215FB3E4-D623-4DB5-AE22-D205B8D664BA}">
      <dgm:prSet/>
      <dgm:spPr/>
      <dgm:t>
        <a:bodyPr/>
        <a:lstStyle/>
        <a:p>
          <a:endParaRPr lang="en-US"/>
        </a:p>
      </dgm:t>
    </dgm:pt>
    <dgm:pt modelId="{45226BBF-04F6-474D-9FAB-13EF9598B764}" type="sibTrans" cxnId="{215FB3E4-D623-4DB5-AE22-D205B8D664BA}">
      <dgm:prSet/>
      <dgm:spPr/>
      <dgm:t>
        <a:bodyPr/>
        <a:lstStyle/>
        <a:p>
          <a:endParaRPr lang="en-US"/>
        </a:p>
      </dgm:t>
    </dgm:pt>
    <dgm:pt modelId="{2E92598F-20B3-49AC-90A7-B3E2D8E94025}">
      <dgm:prSet/>
      <dgm:spPr/>
      <dgm:t>
        <a:bodyPr/>
        <a:lstStyle/>
        <a:p>
          <a:r>
            <a:rPr lang="en-US"/>
            <a:t>Does gene A cause disease X?</a:t>
          </a:r>
        </a:p>
      </dgm:t>
    </dgm:pt>
    <dgm:pt modelId="{6C17A397-2D54-41CD-976C-99591A05A699}" type="parTrans" cxnId="{15254BA4-7609-4C71-BAD3-DC7B239273EB}">
      <dgm:prSet/>
      <dgm:spPr/>
      <dgm:t>
        <a:bodyPr/>
        <a:lstStyle/>
        <a:p>
          <a:endParaRPr lang="en-US"/>
        </a:p>
      </dgm:t>
    </dgm:pt>
    <dgm:pt modelId="{462FA056-C7AA-4E7D-B5ED-CC01FFFAFB1A}" type="sibTrans" cxnId="{15254BA4-7609-4C71-BAD3-DC7B239273EB}">
      <dgm:prSet/>
      <dgm:spPr/>
      <dgm:t>
        <a:bodyPr/>
        <a:lstStyle/>
        <a:p>
          <a:endParaRPr lang="en-US"/>
        </a:p>
      </dgm:t>
    </dgm:pt>
    <dgm:pt modelId="{0F6C740B-5B53-4961-A508-C7C46024F561}">
      <dgm:prSet/>
      <dgm:spPr/>
      <dgm:t>
        <a:bodyPr/>
        <a:lstStyle/>
        <a:p>
          <a:r>
            <a:rPr lang="en-US"/>
            <a:t>I need a smart program that can select the best statistical test given my data</a:t>
          </a:r>
        </a:p>
      </dgm:t>
    </dgm:pt>
    <dgm:pt modelId="{8DE73004-221B-4E9E-AAA7-96C071FDF076}" type="parTrans" cxnId="{42443F93-4A94-4134-88AC-8BC530D705BA}">
      <dgm:prSet/>
      <dgm:spPr/>
      <dgm:t>
        <a:bodyPr/>
        <a:lstStyle/>
        <a:p>
          <a:endParaRPr lang="en-US"/>
        </a:p>
      </dgm:t>
    </dgm:pt>
    <dgm:pt modelId="{9A7CA8E3-DBC0-423B-9361-6C8FDA8326B8}" type="sibTrans" cxnId="{42443F93-4A94-4134-88AC-8BC530D705BA}">
      <dgm:prSet/>
      <dgm:spPr/>
      <dgm:t>
        <a:bodyPr/>
        <a:lstStyle/>
        <a:p>
          <a:endParaRPr lang="en-US"/>
        </a:p>
      </dgm:t>
    </dgm:pt>
    <dgm:pt modelId="{C9AFDFC9-11C3-42BF-9E35-3E5E0C683632}">
      <dgm:prSet/>
      <dgm:spPr/>
      <dgm:t>
        <a:bodyPr/>
        <a:lstStyle/>
        <a:p>
          <a:r>
            <a:rPr lang="en-US"/>
            <a:t>I need to compare two sequences to find out how similar they are</a:t>
          </a:r>
        </a:p>
      </dgm:t>
    </dgm:pt>
    <dgm:pt modelId="{31DB1EE8-EB95-447A-9048-391C9F413F1C}" type="parTrans" cxnId="{D20E536D-18CF-4914-A7F5-69A12BA5E75D}">
      <dgm:prSet/>
      <dgm:spPr/>
      <dgm:t>
        <a:bodyPr/>
        <a:lstStyle/>
        <a:p>
          <a:endParaRPr lang="en-US"/>
        </a:p>
      </dgm:t>
    </dgm:pt>
    <dgm:pt modelId="{64E95D30-1827-4363-BE2B-A0F9653CA2ED}" type="sibTrans" cxnId="{D20E536D-18CF-4914-A7F5-69A12BA5E75D}">
      <dgm:prSet/>
      <dgm:spPr/>
      <dgm:t>
        <a:bodyPr/>
        <a:lstStyle/>
        <a:p>
          <a:endParaRPr lang="en-US"/>
        </a:p>
      </dgm:t>
    </dgm:pt>
    <dgm:pt modelId="{0FDD8CB7-2C90-4002-8FA0-CBD544EFA5D7}">
      <dgm:prSet/>
      <dgm:spPr/>
      <dgm:t>
        <a:bodyPr/>
        <a:lstStyle/>
        <a:p>
          <a:r>
            <a:rPr lang="en-US"/>
            <a:t>The problem must be stated as specific as possible such that an appropriate</a:t>
          </a:r>
        </a:p>
      </dgm:t>
    </dgm:pt>
    <dgm:pt modelId="{6CC4FD86-8366-4D32-AFC0-7AC0DF76E6B1}" type="parTrans" cxnId="{8DA94A4D-8E03-40D8-B2BD-B4E827B5B142}">
      <dgm:prSet/>
      <dgm:spPr/>
      <dgm:t>
        <a:bodyPr/>
        <a:lstStyle/>
        <a:p>
          <a:endParaRPr lang="en-US"/>
        </a:p>
      </dgm:t>
    </dgm:pt>
    <dgm:pt modelId="{BB307BF3-04F9-4BAF-9F16-B9E9FD0AE09C}" type="sibTrans" cxnId="{8DA94A4D-8E03-40D8-B2BD-B4E827B5B142}">
      <dgm:prSet/>
      <dgm:spPr/>
      <dgm:t>
        <a:bodyPr/>
        <a:lstStyle/>
        <a:p>
          <a:endParaRPr lang="en-US"/>
        </a:p>
      </dgm:t>
    </dgm:pt>
    <dgm:pt modelId="{491CF9F1-1C23-0745-B82C-97E4B4230762}" type="pres">
      <dgm:prSet presAssocID="{40A6A83F-C5D6-4E1D-9B27-60FBD2CAB287}" presName="linear" presStyleCnt="0">
        <dgm:presLayoutVars>
          <dgm:animLvl val="lvl"/>
          <dgm:resizeHandles val="exact"/>
        </dgm:presLayoutVars>
      </dgm:prSet>
      <dgm:spPr/>
      <dgm:t>
        <a:bodyPr/>
        <a:lstStyle/>
        <a:p>
          <a:endParaRPr lang="en-US"/>
        </a:p>
      </dgm:t>
    </dgm:pt>
    <dgm:pt modelId="{4F34679C-1883-1A4B-BF1C-79F22893CA03}" type="pres">
      <dgm:prSet presAssocID="{FFA16D51-F0F0-4965-BD43-279B8B2B1CE3}" presName="parentText" presStyleLbl="node1" presStyleIdx="0" presStyleCnt="2">
        <dgm:presLayoutVars>
          <dgm:chMax val="0"/>
          <dgm:bulletEnabled val="1"/>
        </dgm:presLayoutVars>
      </dgm:prSet>
      <dgm:spPr/>
      <dgm:t>
        <a:bodyPr/>
        <a:lstStyle/>
        <a:p>
          <a:endParaRPr lang="en-US"/>
        </a:p>
      </dgm:t>
    </dgm:pt>
    <dgm:pt modelId="{50658631-EA36-6C47-A33F-EB811730D9D6}" type="pres">
      <dgm:prSet presAssocID="{FFA16D51-F0F0-4965-BD43-279B8B2B1CE3}" presName="childText" presStyleLbl="revTx" presStyleIdx="0" presStyleCnt="1">
        <dgm:presLayoutVars>
          <dgm:bulletEnabled val="1"/>
        </dgm:presLayoutVars>
      </dgm:prSet>
      <dgm:spPr/>
      <dgm:t>
        <a:bodyPr/>
        <a:lstStyle/>
        <a:p>
          <a:endParaRPr lang="en-US"/>
        </a:p>
      </dgm:t>
    </dgm:pt>
    <dgm:pt modelId="{ECC4E666-2450-5846-ABE2-5953EF9010E1}" type="pres">
      <dgm:prSet presAssocID="{0FDD8CB7-2C90-4002-8FA0-CBD544EFA5D7}" presName="parentText" presStyleLbl="node1" presStyleIdx="1" presStyleCnt="2">
        <dgm:presLayoutVars>
          <dgm:chMax val="0"/>
          <dgm:bulletEnabled val="1"/>
        </dgm:presLayoutVars>
      </dgm:prSet>
      <dgm:spPr/>
      <dgm:t>
        <a:bodyPr/>
        <a:lstStyle/>
        <a:p>
          <a:endParaRPr lang="en-US"/>
        </a:p>
      </dgm:t>
    </dgm:pt>
  </dgm:ptLst>
  <dgm:cxnLst>
    <dgm:cxn modelId="{15254BA4-7609-4C71-BAD3-DC7B239273EB}" srcId="{FFA16D51-F0F0-4965-BD43-279B8B2B1CE3}" destId="{2E92598F-20B3-49AC-90A7-B3E2D8E94025}" srcOrd="0" destOrd="0" parTransId="{6C17A397-2D54-41CD-976C-99591A05A699}" sibTransId="{462FA056-C7AA-4E7D-B5ED-CC01FFFAFB1A}"/>
    <dgm:cxn modelId="{634B7133-C17D-5F41-BCFE-940959C2F280}" type="presOf" srcId="{0FDD8CB7-2C90-4002-8FA0-CBD544EFA5D7}" destId="{ECC4E666-2450-5846-ABE2-5953EF9010E1}" srcOrd="0" destOrd="0" presId="urn:microsoft.com/office/officeart/2005/8/layout/vList2"/>
    <dgm:cxn modelId="{97E684BF-25AA-6F46-B51F-8AFC2858C076}" type="presOf" srcId="{40A6A83F-C5D6-4E1D-9B27-60FBD2CAB287}" destId="{491CF9F1-1C23-0745-B82C-97E4B4230762}" srcOrd="0" destOrd="0" presId="urn:microsoft.com/office/officeart/2005/8/layout/vList2"/>
    <dgm:cxn modelId="{D20E536D-18CF-4914-A7F5-69A12BA5E75D}" srcId="{FFA16D51-F0F0-4965-BD43-279B8B2B1CE3}" destId="{C9AFDFC9-11C3-42BF-9E35-3E5E0C683632}" srcOrd="2" destOrd="0" parTransId="{31DB1EE8-EB95-447A-9048-391C9F413F1C}" sibTransId="{64E95D30-1827-4363-BE2B-A0F9653CA2ED}"/>
    <dgm:cxn modelId="{42443F93-4A94-4134-88AC-8BC530D705BA}" srcId="{FFA16D51-F0F0-4965-BD43-279B8B2B1CE3}" destId="{0F6C740B-5B53-4961-A508-C7C46024F561}" srcOrd="1" destOrd="0" parTransId="{8DE73004-221B-4E9E-AAA7-96C071FDF076}" sibTransId="{9A7CA8E3-DBC0-423B-9361-6C8FDA8326B8}"/>
    <dgm:cxn modelId="{5C8EB653-E6BF-FE4F-B57E-AFBFA4013A7C}" type="presOf" srcId="{C9AFDFC9-11C3-42BF-9E35-3E5E0C683632}" destId="{50658631-EA36-6C47-A33F-EB811730D9D6}" srcOrd="0" destOrd="2" presId="urn:microsoft.com/office/officeart/2005/8/layout/vList2"/>
    <dgm:cxn modelId="{5E4B37D8-FF2F-824F-BEFC-E378453EDDD7}" type="presOf" srcId="{FFA16D51-F0F0-4965-BD43-279B8B2B1CE3}" destId="{4F34679C-1883-1A4B-BF1C-79F22893CA03}" srcOrd="0" destOrd="0" presId="urn:microsoft.com/office/officeart/2005/8/layout/vList2"/>
    <dgm:cxn modelId="{DFBE7523-F35F-3148-9DC3-3AC089D35B89}" type="presOf" srcId="{2E92598F-20B3-49AC-90A7-B3E2D8E94025}" destId="{50658631-EA36-6C47-A33F-EB811730D9D6}" srcOrd="0" destOrd="0" presId="urn:microsoft.com/office/officeart/2005/8/layout/vList2"/>
    <dgm:cxn modelId="{215FB3E4-D623-4DB5-AE22-D205B8D664BA}" srcId="{40A6A83F-C5D6-4E1D-9B27-60FBD2CAB287}" destId="{FFA16D51-F0F0-4965-BD43-279B8B2B1CE3}" srcOrd="0" destOrd="0" parTransId="{8805C8B4-D065-46B8-94CB-99FA46CEBEDD}" sibTransId="{45226BBF-04F6-474D-9FAB-13EF9598B764}"/>
    <dgm:cxn modelId="{238072E6-A1D6-1A45-BB6D-00D414BF23FE}" type="presOf" srcId="{0F6C740B-5B53-4961-A508-C7C46024F561}" destId="{50658631-EA36-6C47-A33F-EB811730D9D6}" srcOrd="0" destOrd="1" presId="urn:microsoft.com/office/officeart/2005/8/layout/vList2"/>
    <dgm:cxn modelId="{8DA94A4D-8E03-40D8-B2BD-B4E827B5B142}" srcId="{40A6A83F-C5D6-4E1D-9B27-60FBD2CAB287}" destId="{0FDD8CB7-2C90-4002-8FA0-CBD544EFA5D7}" srcOrd="1" destOrd="0" parTransId="{6CC4FD86-8366-4D32-AFC0-7AC0DF76E6B1}" sibTransId="{BB307BF3-04F9-4BAF-9F16-B9E9FD0AE09C}"/>
    <dgm:cxn modelId="{B067AF1D-BF3B-D64B-BBCE-B2296F33FF4F}" type="presParOf" srcId="{491CF9F1-1C23-0745-B82C-97E4B4230762}" destId="{4F34679C-1883-1A4B-BF1C-79F22893CA03}" srcOrd="0" destOrd="0" presId="urn:microsoft.com/office/officeart/2005/8/layout/vList2"/>
    <dgm:cxn modelId="{856D9C6B-C908-6347-9BDF-DE6FA5261A28}" type="presParOf" srcId="{491CF9F1-1C23-0745-B82C-97E4B4230762}" destId="{50658631-EA36-6C47-A33F-EB811730D9D6}" srcOrd="1" destOrd="0" presId="urn:microsoft.com/office/officeart/2005/8/layout/vList2"/>
    <dgm:cxn modelId="{F46991E5-10BD-454C-9B0B-D5C7465C73D3}" type="presParOf" srcId="{491CF9F1-1C23-0745-B82C-97E4B4230762}" destId="{ECC4E666-2450-5846-ABE2-5953EF9010E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101DDB-B162-4F23-A6EB-1C93A067B97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27A44D-113D-4B97-BAEC-1CFF95C0D464}">
      <dgm:prSet/>
      <dgm:spPr/>
      <dgm:t>
        <a:bodyPr/>
        <a:lstStyle/>
        <a:p>
          <a:pPr>
            <a:lnSpc>
              <a:spcPct val="100000"/>
            </a:lnSpc>
          </a:pPr>
          <a:r>
            <a:rPr lang="en-US"/>
            <a:t>Is the solution good enough?</a:t>
          </a:r>
        </a:p>
      </dgm:t>
    </dgm:pt>
    <dgm:pt modelId="{811DB64D-AEFB-4E3C-9D3A-EBC9F52DD340}" type="parTrans" cxnId="{0EE8E039-0D18-4EF3-B17B-35E216611A59}">
      <dgm:prSet/>
      <dgm:spPr/>
      <dgm:t>
        <a:bodyPr/>
        <a:lstStyle/>
        <a:p>
          <a:endParaRPr lang="en-US"/>
        </a:p>
      </dgm:t>
    </dgm:pt>
    <dgm:pt modelId="{63FFC84A-DD84-4C25-B7CF-99C287C8EF5F}" type="sibTrans" cxnId="{0EE8E039-0D18-4EF3-B17B-35E216611A59}">
      <dgm:prSet/>
      <dgm:spPr/>
      <dgm:t>
        <a:bodyPr/>
        <a:lstStyle/>
        <a:p>
          <a:endParaRPr lang="en-US"/>
        </a:p>
      </dgm:t>
    </dgm:pt>
    <dgm:pt modelId="{72FF3F8D-7D79-48C2-B016-2F8DB347BB3F}">
      <dgm:prSet/>
      <dgm:spPr/>
      <dgm:t>
        <a:bodyPr/>
        <a:lstStyle/>
        <a:p>
          <a:pPr>
            <a:lnSpc>
              <a:spcPct val="100000"/>
            </a:lnSpc>
          </a:pPr>
          <a:r>
            <a:rPr lang="en-US"/>
            <a:t>Is the solution correct?</a:t>
          </a:r>
        </a:p>
      </dgm:t>
    </dgm:pt>
    <dgm:pt modelId="{61A0A919-9F1D-4EB6-8D3C-68698D69D886}" type="parTrans" cxnId="{6DA38CCB-6C48-45BD-8162-AE96688105FE}">
      <dgm:prSet/>
      <dgm:spPr/>
      <dgm:t>
        <a:bodyPr/>
        <a:lstStyle/>
        <a:p>
          <a:endParaRPr lang="en-US"/>
        </a:p>
      </dgm:t>
    </dgm:pt>
    <dgm:pt modelId="{E6AE05B4-CC52-4566-8AD5-33A64A841C65}" type="sibTrans" cxnId="{6DA38CCB-6C48-45BD-8162-AE96688105FE}">
      <dgm:prSet/>
      <dgm:spPr/>
      <dgm:t>
        <a:bodyPr/>
        <a:lstStyle/>
        <a:p>
          <a:endParaRPr lang="en-US"/>
        </a:p>
      </dgm:t>
    </dgm:pt>
    <dgm:pt modelId="{0E294676-5988-4FED-A8F5-DF069CA7B8BA}">
      <dgm:prSet/>
      <dgm:spPr/>
      <dgm:t>
        <a:bodyPr/>
        <a:lstStyle/>
        <a:p>
          <a:pPr>
            <a:lnSpc>
              <a:spcPct val="100000"/>
            </a:lnSpc>
          </a:pPr>
          <a:r>
            <a:rPr lang="en-US"/>
            <a:t>Is the solution efficient?</a:t>
          </a:r>
        </a:p>
      </dgm:t>
    </dgm:pt>
    <dgm:pt modelId="{9FE94FD9-2B02-4477-88A9-2006C96A67DA}" type="parTrans" cxnId="{76E33E21-072C-4A1B-800B-301185DE34E9}">
      <dgm:prSet/>
      <dgm:spPr/>
      <dgm:t>
        <a:bodyPr/>
        <a:lstStyle/>
        <a:p>
          <a:endParaRPr lang="en-US"/>
        </a:p>
      </dgm:t>
    </dgm:pt>
    <dgm:pt modelId="{5D0AA4DE-C534-4D93-983B-BF69C0FE1073}" type="sibTrans" cxnId="{76E33E21-072C-4A1B-800B-301185DE34E9}">
      <dgm:prSet/>
      <dgm:spPr/>
      <dgm:t>
        <a:bodyPr/>
        <a:lstStyle/>
        <a:p>
          <a:endParaRPr lang="en-US"/>
        </a:p>
      </dgm:t>
    </dgm:pt>
    <dgm:pt modelId="{EB10B17B-3DA4-4809-83B0-A02AF7D995CC}">
      <dgm:prSet/>
      <dgm:spPr/>
      <dgm:t>
        <a:bodyPr/>
        <a:lstStyle/>
        <a:p>
          <a:pPr>
            <a:lnSpc>
              <a:spcPct val="100000"/>
            </a:lnSpc>
          </a:pPr>
          <a:r>
            <a:rPr lang="en-US"/>
            <a:t>Do we suspect bugs in the code?</a:t>
          </a:r>
        </a:p>
      </dgm:t>
    </dgm:pt>
    <dgm:pt modelId="{619D5477-B2B6-4504-A5FD-C6727D81D0B1}" type="parTrans" cxnId="{FCAF0F91-4751-48DC-81F2-7860426D5267}">
      <dgm:prSet/>
      <dgm:spPr/>
      <dgm:t>
        <a:bodyPr/>
        <a:lstStyle/>
        <a:p>
          <a:endParaRPr lang="en-US"/>
        </a:p>
      </dgm:t>
    </dgm:pt>
    <dgm:pt modelId="{2E9974EE-E967-4AEF-B1F1-FDBFBEDD965C}" type="sibTrans" cxnId="{FCAF0F91-4751-48DC-81F2-7860426D5267}">
      <dgm:prSet/>
      <dgm:spPr/>
      <dgm:t>
        <a:bodyPr/>
        <a:lstStyle/>
        <a:p>
          <a:endParaRPr lang="en-US"/>
        </a:p>
      </dgm:t>
    </dgm:pt>
    <dgm:pt modelId="{8F2928CB-51F2-4DCB-A74D-AD60822C4205}" type="pres">
      <dgm:prSet presAssocID="{BC101DDB-B162-4F23-A6EB-1C93A067B97F}" presName="root" presStyleCnt="0">
        <dgm:presLayoutVars>
          <dgm:dir/>
          <dgm:resizeHandles val="exact"/>
        </dgm:presLayoutVars>
      </dgm:prSet>
      <dgm:spPr/>
      <dgm:t>
        <a:bodyPr/>
        <a:lstStyle/>
        <a:p>
          <a:endParaRPr lang="en-US"/>
        </a:p>
      </dgm:t>
    </dgm:pt>
    <dgm:pt modelId="{E8CD5882-0D62-403E-BABC-3F3E24DFF790}" type="pres">
      <dgm:prSet presAssocID="{2827A44D-113D-4B97-BAEC-1CFF95C0D464}" presName="compNode" presStyleCnt="0"/>
      <dgm:spPr/>
    </dgm:pt>
    <dgm:pt modelId="{0E9B48D7-852B-4F26-9469-A89778FAEF3E}" type="pres">
      <dgm:prSet presAssocID="{2827A44D-113D-4B97-BAEC-1CFF95C0D464}" presName="bgRect" presStyleLbl="bgShp" presStyleIdx="0" presStyleCnt="4"/>
      <dgm:spPr/>
    </dgm:pt>
    <dgm:pt modelId="{D46838D8-24F2-4AD2-8088-077DEF7AB2EA}" type="pres">
      <dgm:prSet presAssocID="{2827A44D-113D-4B97-BAEC-1CFF95C0D4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heckmark"/>
        </a:ext>
      </dgm:extLst>
    </dgm:pt>
    <dgm:pt modelId="{9FEBEB3D-F38A-49B5-96A9-EC874462C077}" type="pres">
      <dgm:prSet presAssocID="{2827A44D-113D-4B97-BAEC-1CFF95C0D464}" presName="spaceRect" presStyleCnt="0"/>
      <dgm:spPr/>
    </dgm:pt>
    <dgm:pt modelId="{1CCEC0CE-CDD6-4A9C-96BD-12EE40770152}" type="pres">
      <dgm:prSet presAssocID="{2827A44D-113D-4B97-BAEC-1CFF95C0D464}" presName="parTx" presStyleLbl="revTx" presStyleIdx="0" presStyleCnt="4">
        <dgm:presLayoutVars>
          <dgm:chMax val="0"/>
          <dgm:chPref val="0"/>
        </dgm:presLayoutVars>
      </dgm:prSet>
      <dgm:spPr/>
      <dgm:t>
        <a:bodyPr/>
        <a:lstStyle/>
        <a:p>
          <a:endParaRPr lang="en-US"/>
        </a:p>
      </dgm:t>
    </dgm:pt>
    <dgm:pt modelId="{B04527B4-07A5-4396-95FF-69898EB4583B}" type="pres">
      <dgm:prSet presAssocID="{63FFC84A-DD84-4C25-B7CF-99C287C8EF5F}" presName="sibTrans" presStyleCnt="0"/>
      <dgm:spPr/>
    </dgm:pt>
    <dgm:pt modelId="{8A5BA337-FBBF-46F0-8F29-FBAD300ED4C2}" type="pres">
      <dgm:prSet presAssocID="{72FF3F8D-7D79-48C2-B016-2F8DB347BB3F}" presName="compNode" presStyleCnt="0"/>
      <dgm:spPr/>
    </dgm:pt>
    <dgm:pt modelId="{821CCE6D-8166-4724-9636-1D75C417BC2B}" type="pres">
      <dgm:prSet presAssocID="{72FF3F8D-7D79-48C2-B016-2F8DB347BB3F}" presName="bgRect" presStyleLbl="bgShp" presStyleIdx="1" presStyleCnt="4"/>
      <dgm:spPr/>
    </dgm:pt>
    <dgm:pt modelId="{BF31027D-5FDC-45C7-8708-522E4211B051}" type="pres">
      <dgm:prSet presAssocID="{72FF3F8D-7D79-48C2-B016-2F8DB347BB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Thumbs Up Sign"/>
        </a:ext>
      </dgm:extLst>
    </dgm:pt>
    <dgm:pt modelId="{B0A5B0CB-AED1-4EC1-8573-F4080A3F2F64}" type="pres">
      <dgm:prSet presAssocID="{72FF3F8D-7D79-48C2-B016-2F8DB347BB3F}" presName="spaceRect" presStyleCnt="0"/>
      <dgm:spPr/>
    </dgm:pt>
    <dgm:pt modelId="{DEDC6289-79FF-4D88-8B06-8A425212378D}" type="pres">
      <dgm:prSet presAssocID="{72FF3F8D-7D79-48C2-B016-2F8DB347BB3F}" presName="parTx" presStyleLbl="revTx" presStyleIdx="1" presStyleCnt="4">
        <dgm:presLayoutVars>
          <dgm:chMax val="0"/>
          <dgm:chPref val="0"/>
        </dgm:presLayoutVars>
      </dgm:prSet>
      <dgm:spPr/>
      <dgm:t>
        <a:bodyPr/>
        <a:lstStyle/>
        <a:p>
          <a:endParaRPr lang="en-US"/>
        </a:p>
      </dgm:t>
    </dgm:pt>
    <dgm:pt modelId="{504D3E94-43F7-4895-AD32-93FB2AAF6CFF}" type="pres">
      <dgm:prSet presAssocID="{E6AE05B4-CC52-4566-8AD5-33A64A841C65}" presName="sibTrans" presStyleCnt="0"/>
      <dgm:spPr/>
    </dgm:pt>
    <dgm:pt modelId="{152AF4D9-08BF-4254-8293-35B31FC85B72}" type="pres">
      <dgm:prSet presAssocID="{0E294676-5988-4FED-A8F5-DF069CA7B8BA}" presName="compNode" presStyleCnt="0"/>
      <dgm:spPr/>
    </dgm:pt>
    <dgm:pt modelId="{423A0C99-A394-4F8C-A312-A9E1E122922E}" type="pres">
      <dgm:prSet presAssocID="{0E294676-5988-4FED-A8F5-DF069CA7B8BA}" presName="bgRect" presStyleLbl="bgShp" presStyleIdx="2" presStyleCnt="4"/>
      <dgm:spPr/>
    </dgm:pt>
    <dgm:pt modelId="{AEC4F1A6-A41A-40B6-AB6C-26D74700C269}" type="pres">
      <dgm:prSet presAssocID="{0E294676-5988-4FED-A8F5-DF069CA7B8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Lightbulb"/>
        </a:ext>
      </dgm:extLst>
    </dgm:pt>
    <dgm:pt modelId="{BB8F92AD-F45A-47ED-8F62-60B8950D52ED}" type="pres">
      <dgm:prSet presAssocID="{0E294676-5988-4FED-A8F5-DF069CA7B8BA}" presName="spaceRect" presStyleCnt="0"/>
      <dgm:spPr/>
    </dgm:pt>
    <dgm:pt modelId="{8DED473C-5D26-4F4B-9EAE-10A0477BCCEB}" type="pres">
      <dgm:prSet presAssocID="{0E294676-5988-4FED-A8F5-DF069CA7B8BA}" presName="parTx" presStyleLbl="revTx" presStyleIdx="2" presStyleCnt="4">
        <dgm:presLayoutVars>
          <dgm:chMax val="0"/>
          <dgm:chPref val="0"/>
        </dgm:presLayoutVars>
      </dgm:prSet>
      <dgm:spPr/>
      <dgm:t>
        <a:bodyPr/>
        <a:lstStyle/>
        <a:p>
          <a:endParaRPr lang="en-US"/>
        </a:p>
      </dgm:t>
    </dgm:pt>
    <dgm:pt modelId="{E686B970-2F18-44D0-BCFA-BAF35FECBA90}" type="pres">
      <dgm:prSet presAssocID="{5D0AA4DE-C534-4D93-983B-BF69C0FE1073}" presName="sibTrans" presStyleCnt="0"/>
      <dgm:spPr/>
    </dgm:pt>
    <dgm:pt modelId="{87A9D236-935C-4F0B-ACBA-86F234B39602}" type="pres">
      <dgm:prSet presAssocID="{EB10B17B-3DA4-4809-83B0-A02AF7D995CC}" presName="compNode" presStyleCnt="0"/>
      <dgm:spPr/>
    </dgm:pt>
    <dgm:pt modelId="{A15AC14F-1D1B-4374-BAE9-589F18872EF6}" type="pres">
      <dgm:prSet presAssocID="{EB10B17B-3DA4-4809-83B0-A02AF7D995CC}" presName="bgRect" presStyleLbl="bgShp" presStyleIdx="3" presStyleCnt="4"/>
      <dgm:spPr/>
    </dgm:pt>
    <dgm:pt modelId="{B3D5DDC4-C763-47A6-908A-520779C5D397}" type="pres">
      <dgm:prSet presAssocID="{EB10B17B-3DA4-4809-83B0-A02AF7D995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ug spray"/>
        </a:ext>
      </dgm:extLst>
    </dgm:pt>
    <dgm:pt modelId="{BAFB0D0A-59F2-480D-9A80-A9A6188144F8}" type="pres">
      <dgm:prSet presAssocID="{EB10B17B-3DA4-4809-83B0-A02AF7D995CC}" presName="spaceRect" presStyleCnt="0"/>
      <dgm:spPr/>
    </dgm:pt>
    <dgm:pt modelId="{1CA41CA1-6C45-4138-B5D9-D5EF03595550}" type="pres">
      <dgm:prSet presAssocID="{EB10B17B-3DA4-4809-83B0-A02AF7D995CC}" presName="parTx" presStyleLbl="revTx" presStyleIdx="3" presStyleCnt="4">
        <dgm:presLayoutVars>
          <dgm:chMax val="0"/>
          <dgm:chPref val="0"/>
        </dgm:presLayoutVars>
      </dgm:prSet>
      <dgm:spPr/>
      <dgm:t>
        <a:bodyPr/>
        <a:lstStyle/>
        <a:p>
          <a:endParaRPr lang="en-US"/>
        </a:p>
      </dgm:t>
    </dgm:pt>
  </dgm:ptLst>
  <dgm:cxnLst>
    <dgm:cxn modelId="{0EE8E039-0D18-4EF3-B17B-35E216611A59}" srcId="{BC101DDB-B162-4F23-A6EB-1C93A067B97F}" destId="{2827A44D-113D-4B97-BAEC-1CFF95C0D464}" srcOrd="0" destOrd="0" parTransId="{811DB64D-AEFB-4E3C-9D3A-EBC9F52DD340}" sibTransId="{63FFC84A-DD84-4C25-B7CF-99C287C8EF5F}"/>
    <dgm:cxn modelId="{3EA6B7EE-24F5-0945-9058-6DF0438D09C0}" type="presOf" srcId="{2827A44D-113D-4B97-BAEC-1CFF95C0D464}" destId="{1CCEC0CE-CDD6-4A9C-96BD-12EE40770152}" srcOrd="0" destOrd="0" presId="urn:microsoft.com/office/officeart/2018/2/layout/IconVerticalSolidList"/>
    <dgm:cxn modelId="{FCAF0F91-4751-48DC-81F2-7860426D5267}" srcId="{BC101DDB-B162-4F23-A6EB-1C93A067B97F}" destId="{EB10B17B-3DA4-4809-83B0-A02AF7D995CC}" srcOrd="3" destOrd="0" parTransId="{619D5477-B2B6-4504-A5FD-C6727D81D0B1}" sibTransId="{2E9974EE-E967-4AEF-B1F1-FDBFBEDD965C}"/>
    <dgm:cxn modelId="{6A8D56C6-E89D-9C42-B1B6-B5B4886A2BED}" type="presOf" srcId="{0E294676-5988-4FED-A8F5-DF069CA7B8BA}" destId="{8DED473C-5D26-4F4B-9EAE-10A0477BCCEB}" srcOrd="0" destOrd="0" presId="urn:microsoft.com/office/officeart/2018/2/layout/IconVerticalSolidList"/>
    <dgm:cxn modelId="{B236C644-FEB3-B049-A196-0A0FBB557DF9}" type="presOf" srcId="{EB10B17B-3DA4-4809-83B0-A02AF7D995CC}" destId="{1CA41CA1-6C45-4138-B5D9-D5EF03595550}" srcOrd="0" destOrd="0" presId="urn:microsoft.com/office/officeart/2018/2/layout/IconVerticalSolidList"/>
    <dgm:cxn modelId="{6DA38CCB-6C48-45BD-8162-AE96688105FE}" srcId="{BC101DDB-B162-4F23-A6EB-1C93A067B97F}" destId="{72FF3F8D-7D79-48C2-B016-2F8DB347BB3F}" srcOrd="1" destOrd="0" parTransId="{61A0A919-9F1D-4EB6-8D3C-68698D69D886}" sibTransId="{E6AE05B4-CC52-4566-8AD5-33A64A841C65}"/>
    <dgm:cxn modelId="{16FC336F-FABC-5E47-B32B-A5A681DE1652}" type="presOf" srcId="{72FF3F8D-7D79-48C2-B016-2F8DB347BB3F}" destId="{DEDC6289-79FF-4D88-8B06-8A425212378D}" srcOrd="0" destOrd="0" presId="urn:microsoft.com/office/officeart/2018/2/layout/IconVerticalSolidList"/>
    <dgm:cxn modelId="{AD38F838-BF0C-C346-9324-389DBCDCEB55}" type="presOf" srcId="{BC101DDB-B162-4F23-A6EB-1C93A067B97F}" destId="{8F2928CB-51F2-4DCB-A74D-AD60822C4205}" srcOrd="0" destOrd="0" presId="urn:microsoft.com/office/officeart/2018/2/layout/IconVerticalSolidList"/>
    <dgm:cxn modelId="{76E33E21-072C-4A1B-800B-301185DE34E9}" srcId="{BC101DDB-B162-4F23-A6EB-1C93A067B97F}" destId="{0E294676-5988-4FED-A8F5-DF069CA7B8BA}" srcOrd="2" destOrd="0" parTransId="{9FE94FD9-2B02-4477-88A9-2006C96A67DA}" sibTransId="{5D0AA4DE-C534-4D93-983B-BF69C0FE1073}"/>
    <dgm:cxn modelId="{94F528EC-745B-9B47-A843-D889087D5A61}" type="presParOf" srcId="{8F2928CB-51F2-4DCB-A74D-AD60822C4205}" destId="{E8CD5882-0D62-403E-BABC-3F3E24DFF790}" srcOrd="0" destOrd="0" presId="urn:microsoft.com/office/officeart/2018/2/layout/IconVerticalSolidList"/>
    <dgm:cxn modelId="{8D7C7960-DCA6-B44E-BA46-91C8AC917F56}" type="presParOf" srcId="{E8CD5882-0D62-403E-BABC-3F3E24DFF790}" destId="{0E9B48D7-852B-4F26-9469-A89778FAEF3E}" srcOrd="0" destOrd="0" presId="urn:microsoft.com/office/officeart/2018/2/layout/IconVerticalSolidList"/>
    <dgm:cxn modelId="{4F609EF9-2327-754C-95C5-CEE94A3DC1A5}" type="presParOf" srcId="{E8CD5882-0D62-403E-BABC-3F3E24DFF790}" destId="{D46838D8-24F2-4AD2-8088-077DEF7AB2EA}" srcOrd="1" destOrd="0" presId="urn:microsoft.com/office/officeart/2018/2/layout/IconVerticalSolidList"/>
    <dgm:cxn modelId="{EB69B463-3A1B-1941-BA48-014BED7719C7}" type="presParOf" srcId="{E8CD5882-0D62-403E-BABC-3F3E24DFF790}" destId="{9FEBEB3D-F38A-49B5-96A9-EC874462C077}" srcOrd="2" destOrd="0" presId="urn:microsoft.com/office/officeart/2018/2/layout/IconVerticalSolidList"/>
    <dgm:cxn modelId="{DB422B53-E2B7-DB48-A83B-CA585E7153F9}" type="presParOf" srcId="{E8CD5882-0D62-403E-BABC-3F3E24DFF790}" destId="{1CCEC0CE-CDD6-4A9C-96BD-12EE40770152}" srcOrd="3" destOrd="0" presId="urn:microsoft.com/office/officeart/2018/2/layout/IconVerticalSolidList"/>
    <dgm:cxn modelId="{7A9B3E3A-0392-FE45-B683-34E529784546}" type="presParOf" srcId="{8F2928CB-51F2-4DCB-A74D-AD60822C4205}" destId="{B04527B4-07A5-4396-95FF-69898EB4583B}" srcOrd="1" destOrd="0" presId="urn:microsoft.com/office/officeart/2018/2/layout/IconVerticalSolidList"/>
    <dgm:cxn modelId="{6CFB0656-0AD0-7B46-8DE9-CBBD247822D7}" type="presParOf" srcId="{8F2928CB-51F2-4DCB-A74D-AD60822C4205}" destId="{8A5BA337-FBBF-46F0-8F29-FBAD300ED4C2}" srcOrd="2" destOrd="0" presId="urn:microsoft.com/office/officeart/2018/2/layout/IconVerticalSolidList"/>
    <dgm:cxn modelId="{BFC07E8D-D369-F74A-9047-B94262AD4477}" type="presParOf" srcId="{8A5BA337-FBBF-46F0-8F29-FBAD300ED4C2}" destId="{821CCE6D-8166-4724-9636-1D75C417BC2B}" srcOrd="0" destOrd="0" presId="urn:microsoft.com/office/officeart/2018/2/layout/IconVerticalSolidList"/>
    <dgm:cxn modelId="{9A38F07F-D054-604D-B608-01794CCF5842}" type="presParOf" srcId="{8A5BA337-FBBF-46F0-8F29-FBAD300ED4C2}" destId="{BF31027D-5FDC-45C7-8708-522E4211B051}" srcOrd="1" destOrd="0" presId="urn:microsoft.com/office/officeart/2018/2/layout/IconVerticalSolidList"/>
    <dgm:cxn modelId="{9EA66656-EB54-CF4E-B9CC-7231899DFFEF}" type="presParOf" srcId="{8A5BA337-FBBF-46F0-8F29-FBAD300ED4C2}" destId="{B0A5B0CB-AED1-4EC1-8573-F4080A3F2F64}" srcOrd="2" destOrd="0" presId="urn:microsoft.com/office/officeart/2018/2/layout/IconVerticalSolidList"/>
    <dgm:cxn modelId="{4C4D0478-5CBA-DB4B-BBC4-B4F3B5AA074E}" type="presParOf" srcId="{8A5BA337-FBBF-46F0-8F29-FBAD300ED4C2}" destId="{DEDC6289-79FF-4D88-8B06-8A425212378D}" srcOrd="3" destOrd="0" presId="urn:microsoft.com/office/officeart/2018/2/layout/IconVerticalSolidList"/>
    <dgm:cxn modelId="{F776BAA6-7DDE-EB4F-A24D-572C77BED336}" type="presParOf" srcId="{8F2928CB-51F2-4DCB-A74D-AD60822C4205}" destId="{504D3E94-43F7-4895-AD32-93FB2AAF6CFF}" srcOrd="3" destOrd="0" presId="urn:microsoft.com/office/officeart/2018/2/layout/IconVerticalSolidList"/>
    <dgm:cxn modelId="{143CEFA8-8986-7B4E-9D51-B2E549509CC3}" type="presParOf" srcId="{8F2928CB-51F2-4DCB-A74D-AD60822C4205}" destId="{152AF4D9-08BF-4254-8293-35B31FC85B72}" srcOrd="4" destOrd="0" presId="urn:microsoft.com/office/officeart/2018/2/layout/IconVerticalSolidList"/>
    <dgm:cxn modelId="{70F2742F-02D9-8643-B4BC-DF606CCA84C6}" type="presParOf" srcId="{152AF4D9-08BF-4254-8293-35B31FC85B72}" destId="{423A0C99-A394-4F8C-A312-A9E1E122922E}" srcOrd="0" destOrd="0" presId="urn:microsoft.com/office/officeart/2018/2/layout/IconVerticalSolidList"/>
    <dgm:cxn modelId="{41B1555D-2842-A943-A48C-22551B8AC97F}" type="presParOf" srcId="{152AF4D9-08BF-4254-8293-35B31FC85B72}" destId="{AEC4F1A6-A41A-40B6-AB6C-26D74700C269}" srcOrd="1" destOrd="0" presId="urn:microsoft.com/office/officeart/2018/2/layout/IconVerticalSolidList"/>
    <dgm:cxn modelId="{51E0665A-E4FF-C043-92C4-B0500707D45A}" type="presParOf" srcId="{152AF4D9-08BF-4254-8293-35B31FC85B72}" destId="{BB8F92AD-F45A-47ED-8F62-60B8950D52ED}" srcOrd="2" destOrd="0" presId="urn:microsoft.com/office/officeart/2018/2/layout/IconVerticalSolidList"/>
    <dgm:cxn modelId="{C80088AC-0D0D-964B-8286-79D3EC588AA1}" type="presParOf" srcId="{152AF4D9-08BF-4254-8293-35B31FC85B72}" destId="{8DED473C-5D26-4F4B-9EAE-10A0477BCCEB}" srcOrd="3" destOrd="0" presId="urn:microsoft.com/office/officeart/2018/2/layout/IconVerticalSolidList"/>
    <dgm:cxn modelId="{53137C23-C2BE-BA4A-91BA-E37796F01A20}" type="presParOf" srcId="{8F2928CB-51F2-4DCB-A74D-AD60822C4205}" destId="{E686B970-2F18-44D0-BCFA-BAF35FECBA90}" srcOrd="5" destOrd="0" presId="urn:microsoft.com/office/officeart/2018/2/layout/IconVerticalSolidList"/>
    <dgm:cxn modelId="{51583108-D573-9E43-822F-7ED85C1D7628}" type="presParOf" srcId="{8F2928CB-51F2-4DCB-A74D-AD60822C4205}" destId="{87A9D236-935C-4F0B-ACBA-86F234B39602}" srcOrd="6" destOrd="0" presId="urn:microsoft.com/office/officeart/2018/2/layout/IconVerticalSolidList"/>
    <dgm:cxn modelId="{D5BA3295-AF62-5B47-B4E4-E50F6AE45FD5}" type="presParOf" srcId="{87A9D236-935C-4F0B-ACBA-86F234B39602}" destId="{A15AC14F-1D1B-4374-BAE9-589F18872EF6}" srcOrd="0" destOrd="0" presId="urn:microsoft.com/office/officeart/2018/2/layout/IconVerticalSolidList"/>
    <dgm:cxn modelId="{69522864-086D-2B4E-88FC-C32D5AF9533E}" type="presParOf" srcId="{87A9D236-935C-4F0B-ACBA-86F234B39602}" destId="{B3D5DDC4-C763-47A6-908A-520779C5D397}" srcOrd="1" destOrd="0" presId="urn:microsoft.com/office/officeart/2018/2/layout/IconVerticalSolidList"/>
    <dgm:cxn modelId="{9B9BA043-EEA3-CB4B-9C08-81631EE75616}" type="presParOf" srcId="{87A9D236-935C-4F0B-ACBA-86F234B39602}" destId="{BAFB0D0A-59F2-480D-9A80-A9A6188144F8}" srcOrd="2" destOrd="0" presId="urn:microsoft.com/office/officeart/2018/2/layout/IconVerticalSolidList"/>
    <dgm:cxn modelId="{62D69BF6-3DF1-824E-860A-D3C1F4D2EFFF}" type="presParOf" srcId="{87A9D236-935C-4F0B-ACBA-86F234B39602}" destId="{1CA41CA1-6C45-4138-B5D9-D5EF035955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10644-6C5F-43E3-A6EC-590E89B2F67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552E93-B184-499C-8B16-BB3F469900BB}">
      <dgm:prSet/>
      <dgm:spPr/>
      <dgm:t>
        <a:bodyPr/>
        <a:lstStyle/>
        <a:p>
          <a:pPr>
            <a:lnSpc>
              <a:spcPct val="100000"/>
            </a:lnSpc>
          </a:pPr>
          <a:r>
            <a:rPr lang="en-US"/>
            <a:t>Good for connecting to databases</a:t>
          </a:r>
        </a:p>
      </dgm:t>
    </dgm:pt>
    <dgm:pt modelId="{9091D8CC-A808-4238-8C09-3B76456CB1DB}" type="parTrans" cxnId="{A636528D-AB7D-4B41-8033-19C69243495F}">
      <dgm:prSet/>
      <dgm:spPr/>
      <dgm:t>
        <a:bodyPr/>
        <a:lstStyle/>
        <a:p>
          <a:endParaRPr lang="en-US"/>
        </a:p>
      </dgm:t>
    </dgm:pt>
    <dgm:pt modelId="{11CEC620-92DC-4534-93D1-B9BD657BBF63}" type="sibTrans" cxnId="{A636528D-AB7D-4B41-8033-19C69243495F}">
      <dgm:prSet/>
      <dgm:spPr/>
      <dgm:t>
        <a:bodyPr/>
        <a:lstStyle/>
        <a:p>
          <a:endParaRPr lang="en-US"/>
        </a:p>
      </dgm:t>
    </dgm:pt>
    <dgm:pt modelId="{3747A2E3-28D5-4C61-B54E-3EDF6D382934}">
      <dgm:prSet/>
      <dgm:spPr/>
      <dgm:t>
        <a:bodyPr/>
        <a:lstStyle/>
        <a:p>
          <a:pPr>
            <a:lnSpc>
              <a:spcPct val="100000"/>
            </a:lnSpc>
          </a:pPr>
          <a:r>
            <a:rPr lang="en-US"/>
            <a:t>Interfacing between user and database</a:t>
          </a:r>
        </a:p>
      </dgm:t>
    </dgm:pt>
    <dgm:pt modelId="{B4A0BC37-DDCE-4A01-97A8-D13500DB9942}" type="parTrans" cxnId="{F0E50B7B-7B56-4EA9-B262-7F68E67B9E43}">
      <dgm:prSet/>
      <dgm:spPr/>
      <dgm:t>
        <a:bodyPr/>
        <a:lstStyle/>
        <a:p>
          <a:endParaRPr lang="en-US"/>
        </a:p>
      </dgm:t>
    </dgm:pt>
    <dgm:pt modelId="{0FD7F230-FBA2-46F0-8788-C020F761510C}" type="sibTrans" cxnId="{F0E50B7B-7B56-4EA9-B262-7F68E67B9E43}">
      <dgm:prSet/>
      <dgm:spPr/>
      <dgm:t>
        <a:bodyPr/>
        <a:lstStyle/>
        <a:p>
          <a:endParaRPr lang="en-US"/>
        </a:p>
      </dgm:t>
    </dgm:pt>
    <dgm:pt modelId="{F46F82B0-246A-48BC-9B2B-B72BC6E1BAF3}">
      <dgm:prSet/>
      <dgm:spPr/>
      <dgm:t>
        <a:bodyPr/>
        <a:lstStyle/>
        <a:p>
          <a:pPr>
            <a:lnSpc>
              <a:spcPct val="100000"/>
            </a:lnSpc>
          </a:pPr>
          <a:r>
            <a:rPr lang="en-US"/>
            <a:t>Extremely fast development</a:t>
          </a:r>
        </a:p>
      </dgm:t>
    </dgm:pt>
    <dgm:pt modelId="{CDFEDF51-0887-41D5-B66A-11944EA02BC1}" type="parTrans" cxnId="{606C8915-6B64-4842-A4EA-BBB9256FE4A0}">
      <dgm:prSet/>
      <dgm:spPr/>
      <dgm:t>
        <a:bodyPr/>
        <a:lstStyle/>
        <a:p>
          <a:endParaRPr lang="en-US"/>
        </a:p>
      </dgm:t>
    </dgm:pt>
    <dgm:pt modelId="{66380508-1C63-4BF0-9343-5A55A7DFC76E}" type="sibTrans" cxnId="{606C8915-6B64-4842-A4EA-BBB9256FE4A0}">
      <dgm:prSet/>
      <dgm:spPr/>
      <dgm:t>
        <a:bodyPr/>
        <a:lstStyle/>
        <a:p>
          <a:endParaRPr lang="en-US"/>
        </a:p>
      </dgm:t>
    </dgm:pt>
    <dgm:pt modelId="{2BE8DBC2-705D-4294-9119-0F5AA7E42F3B}">
      <dgm:prSet/>
      <dgm:spPr/>
      <dgm:t>
        <a:bodyPr/>
        <a:lstStyle/>
        <a:p>
          <a:pPr>
            <a:lnSpc>
              <a:spcPct val="100000"/>
            </a:lnSpc>
          </a:pPr>
          <a:r>
            <a:rPr lang="en-US"/>
            <a:t>Programmers are freed from the low-level details (e.g. memory allocation) that you have to contend with when working with architectural and system level languages.</a:t>
          </a:r>
        </a:p>
      </dgm:t>
    </dgm:pt>
    <dgm:pt modelId="{622AB963-9C1D-4594-B2B8-91DC51EEB477}" type="parTrans" cxnId="{92FAFE80-DD29-461F-915A-DEF0BE1C5CDA}">
      <dgm:prSet/>
      <dgm:spPr/>
      <dgm:t>
        <a:bodyPr/>
        <a:lstStyle/>
        <a:p>
          <a:endParaRPr lang="en-US"/>
        </a:p>
      </dgm:t>
    </dgm:pt>
    <dgm:pt modelId="{721DBCF7-5783-4501-8D32-FDD8C3ADA504}" type="sibTrans" cxnId="{92FAFE80-DD29-461F-915A-DEF0BE1C5CDA}">
      <dgm:prSet/>
      <dgm:spPr/>
      <dgm:t>
        <a:bodyPr/>
        <a:lstStyle/>
        <a:p>
          <a:endParaRPr lang="en-US"/>
        </a:p>
      </dgm:t>
    </dgm:pt>
    <dgm:pt modelId="{FF600359-D43C-4DAC-A459-614AF29D8B8B}">
      <dgm:prSet/>
      <dgm:spPr/>
      <dgm:t>
        <a:bodyPr/>
        <a:lstStyle/>
        <a:p>
          <a:pPr>
            <a:lnSpc>
              <a:spcPct val="100000"/>
            </a:lnSpc>
          </a:pPr>
          <a:r>
            <a:rPr lang="en-US"/>
            <a:t>Scripting languages (that don’t need to be compiled,) adds to the ease of use and speed of development</a:t>
          </a:r>
        </a:p>
      </dgm:t>
    </dgm:pt>
    <dgm:pt modelId="{B55DCBC7-4BF2-43D4-9610-9074D217D8F2}" type="parTrans" cxnId="{B40AF5D9-4B31-412F-AAA0-0FEB72859843}">
      <dgm:prSet/>
      <dgm:spPr/>
      <dgm:t>
        <a:bodyPr/>
        <a:lstStyle/>
        <a:p>
          <a:endParaRPr lang="en-US"/>
        </a:p>
      </dgm:t>
    </dgm:pt>
    <dgm:pt modelId="{899BF000-9D15-4F8A-9979-0608A8DCDD9B}" type="sibTrans" cxnId="{B40AF5D9-4B31-412F-AAA0-0FEB72859843}">
      <dgm:prSet/>
      <dgm:spPr/>
      <dgm:t>
        <a:bodyPr/>
        <a:lstStyle/>
        <a:p>
          <a:endParaRPr lang="en-US"/>
        </a:p>
      </dgm:t>
    </dgm:pt>
    <dgm:pt modelId="{E2113E2B-DD9D-4EF6-AD0D-B378C3B1CA0D}">
      <dgm:prSet/>
      <dgm:spPr/>
      <dgm:t>
        <a:bodyPr/>
        <a:lstStyle/>
        <a:p>
          <a:pPr>
            <a:lnSpc>
              <a:spcPct val="100000"/>
            </a:lnSpc>
          </a:pPr>
          <a:r>
            <a:rPr lang="en-US"/>
            <a:t>E.g. Python, PHP, PERL</a:t>
          </a:r>
        </a:p>
      </dgm:t>
    </dgm:pt>
    <dgm:pt modelId="{CBFECB2D-3E6A-4792-8263-807B9365A40E}" type="parTrans" cxnId="{59A9F77C-38C3-4F5B-BE31-398FAB319518}">
      <dgm:prSet/>
      <dgm:spPr/>
      <dgm:t>
        <a:bodyPr/>
        <a:lstStyle/>
        <a:p>
          <a:endParaRPr lang="en-US"/>
        </a:p>
      </dgm:t>
    </dgm:pt>
    <dgm:pt modelId="{558987E6-62C7-4C7C-815B-5F95B5759287}" type="sibTrans" cxnId="{59A9F77C-38C3-4F5B-BE31-398FAB319518}">
      <dgm:prSet/>
      <dgm:spPr/>
      <dgm:t>
        <a:bodyPr/>
        <a:lstStyle/>
        <a:p>
          <a:endParaRPr lang="en-US"/>
        </a:p>
      </dgm:t>
    </dgm:pt>
    <dgm:pt modelId="{54F79FF6-1803-4AB2-90BE-4B1C37DC7D0C}" type="pres">
      <dgm:prSet presAssocID="{63810644-6C5F-43E3-A6EC-590E89B2F676}" presName="root" presStyleCnt="0">
        <dgm:presLayoutVars>
          <dgm:dir/>
          <dgm:resizeHandles val="exact"/>
        </dgm:presLayoutVars>
      </dgm:prSet>
      <dgm:spPr/>
      <dgm:t>
        <a:bodyPr/>
        <a:lstStyle/>
        <a:p>
          <a:endParaRPr lang="en-US"/>
        </a:p>
      </dgm:t>
    </dgm:pt>
    <dgm:pt modelId="{5FFEAA1A-BBBA-4E40-A684-5BA12B157C68}" type="pres">
      <dgm:prSet presAssocID="{48552E93-B184-499C-8B16-BB3F469900BB}" presName="compNode" presStyleCnt="0"/>
      <dgm:spPr/>
    </dgm:pt>
    <dgm:pt modelId="{5254DD09-5870-4949-B21F-1E8BC0AC823C}" type="pres">
      <dgm:prSet presAssocID="{48552E93-B184-499C-8B16-BB3F469900BB}" presName="bgRect" presStyleLbl="bgShp" presStyleIdx="0" presStyleCnt="6"/>
      <dgm:spPr/>
    </dgm:pt>
    <dgm:pt modelId="{1EA9FED9-1BB4-40E8-B579-2635C7D05DB8}" type="pres">
      <dgm:prSet presAssocID="{48552E93-B184-499C-8B16-BB3F469900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onnected"/>
        </a:ext>
      </dgm:extLst>
    </dgm:pt>
    <dgm:pt modelId="{E6052E0C-A103-437B-92ED-0EDB6F291132}" type="pres">
      <dgm:prSet presAssocID="{48552E93-B184-499C-8B16-BB3F469900BB}" presName="spaceRect" presStyleCnt="0"/>
      <dgm:spPr/>
    </dgm:pt>
    <dgm:pt modelId="{57F4DD1C-E0A8-4B73-B636-5656A42B1217}" type="pres">
      <dgm:prSet presAssocID="{48552E93-B184-499C-8B16-BB3F469900BB}" presName="parTx" presStyleLbl="revTx" presStyleIdx="0" presStyleCnt="6">
        <dgm:presLayoutVars>
          <dgm:chMax val="0"/>
          <dgm:chPref val="0"/>
        </dgm:presLayoutVars>
      </dgm:prSet>
      <dgm:spPr/>
      <dgm:t>
        <a:bodyPr/>
        <a:lstStyle/>
        <a:p>
          <a:endParaRPr lang="en-US"/>
        </a:p>
      </dgm:t>
    </dgm:pt>
    <dgm:pt modelId="{5817D19F-C116-47A8-8A47-0E020CED95AD}" type="pres">
      <dgm:prSet presAssocID="{11CEC620-92DC-4534-93D1-B9BD657BBF63}" presName="sibTrans" presStyleCnt="0"/>
      <dgm:spPr/>
    </dgm:pt>
    <dgm:pt modelId="{FCBC7E26-ADD0-4F04-AEAF-D42F9A86235D}" type="pres">
      <dgm:prSet presAssocID="{3747A2E3-28D5-4C61-B54E-3EDF6D382934}" presName="compNode" presStyleCnt="0"/>
      <dgm:spPr/>
    </dgm:pt>
    <dgm:pt modelId="{2EE7B451-7B89-47FC-B5FE-FF92D2A852BF}" type="pres">
      <dgm:prSet presAssocID="{3747A2E3-28D5-4C61-B54E-3EDF6D382934}" presName="bgRect" presStyleLbl="bgShp" presStyleIdx="1" presStyleCnt="6"/>
      <dgm:spPr/>
    </dgm:pt>
    <dgm:pt modelId="{3A837C6F-C896-4E9C-9846-0B7BCA16B346}" type="pres">
      <dgm:prSet presAssocID="{3747A2E3-28D5-4C61-B54E-3EDF6D38293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atabase"/>
        </a:ext>
      </dgm:extLst>
    </dgm:pt>
    <dgm:pt modelId="{BF6C2278-FBB7-4741-899D-14D335B2F23A}" type="pres">
      <dgm:prSet presAssocID="{3747A2E3-28D5-4C61-B54E-3EDF6D382934}" presName="spaceRect" presStyleCnt="0"/>
      <dgm:spPr/>
    </dgm:pt>
    <dgm:pt modelId="{87A6741F-A2D3-4C74-902F-D49F30A43C5D}" type="pres">
      <dgm:prSet presAssocID="{3747A2E3-28D5-4C61-B54E-3EDF6D382934}" presName="parTx" presStyleLbl="revTx" presStyleIdx="1" presStyleCnt="6">
        <dgm:presLayoutVars>
          <dgm:chMax val="0"/>
          <dgm:chPref val="0"/>
        </dgm:presLayoutVars>
      </dgm:prSet>
      <dgm:spPr/>
      <dgm:t>
        <a:bodyPr/>
        <a:lstStyle/>
        <a:p>
          <a:endParaRPr lang="en-US"/>
        </a:p>
      </dgm:t>
    </dgm:pt>
    <dgm:pt modelId="{D07C2279-77E1-46F5-89E1-E04FD5564E16}" type="pres">
      <dgm:prSet presAssocID="{0FD7F230-FBA2-46F0-8788-C020F761510C}" presName="sibTrans" presStyleCnt="0"/>
      <dgm:spPr/>
    </dgm:pt>
    <dgm:pt modelId="{D9E86125-A366-4AF0-BF49-2F95D464460E}" type="pres">
      <dgm:prSet presAssocID="{F46F82B0-246A-48BC-9B2B-B72BC6E1BAF3}" presName="compNode" presStyleCnt="0"/>
      <dgm:spPr/>
    </dgm:pt>
    <dgm:pt modelId="{6763E9E3-4D06-447D-9877-950C67DD18E7}" type="pres">
      <dgm:prSet presAssocID="{F46F82B0-246A-48BC-9B2B-B72BC6E1BAF3}" presName="bgRect" presStyleLbl="bgShp" presStyleIdx="2" presStyleCnt="6"/>
      <dgm:spPr/>
    </dgm:pt>
    <dgm:pt modelId="{889E1702-DFFC-48B7-AD2E-D6CE14B7D9A4}" type="pres">
      <dgm:prSet presAssocID="{F46F82B0-246A-48BC-9B2B-B72BC6E1BAF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NA"/>
        </a:ext>
      </dgm:extLst>
    </dgm:pt>
    <dgm:pt modelId="{52272C2D-FEBE-4B46-85D9-FB4B55E9BD7F}" type="pres">
      <dgm:prSet presAssocID="{F46F82B0-246A-48BC-9B2B-B72BC6E1BAF3}" presName="spaceRect" presStyleCnt="0"/>
      <dgm:spPr/>
    </dgm:pt>
    <dgm:pt modelId="{DC5D6047-A0E6-4B11-8400-A11B51A60A23}" type="pres">
      <dgm:prSet presAssocID="{F46F82B0-246A-48BC-9B2B-B72BC6E1BAF3}" presName="parTx" presStyleLbl="revTx" presStyleIdx="2" presStyleCnt="6">
        <dgm:presLayoutVars>
          <dgm:chMax val="0"/>
          <dgm:chPref val="0"/>
        </dgm:presLayoutVars>
      </dgm:prSet>
      <dgm:spPr/>
      <dgm:t>
        <a:bodyPr/>
        <a:lstStyle/>
        <a:p>
          <a:endParaRPr lang="en-US"/>
        </a:p>
      </dgm:t>
    </dgm:pt>
    <dgm:pt modelId="{53A80D62-63A5-45DB-89AE-4AC888C08FCD}" type="pres">
      <dgm:prSet presAssocID="{66380508-1C63-4BF0-9343-5A55A7DFC76E}" presName="sibTrans" presStyleCnt="0"/>
      <dgm:spPr/>
    </dgm:pt>
    <dgm:pt modelId="{481686CD-8D58-460F-844C-BF09C3D9CAE2}" type="pres">
      <dgm:prSet presAssocID="{2BE8DBC2-705D-4294-9119-0F5AA7E42F3B}" presName="compNode" presStyleCnt="0"/>
      <dgm:spPr/>
    </dgm:pt>
    <dgm:pt modelId="{A5E793EF-7E99-4597-8CC0-55514CC5328B}" type="pres">
      <dgm:prSet presAssocID="{2BE8DBC2-705D-4294-9119-0F5AA7E42F3B}" presName="bgRect" presStyleLbl="bgShp" presStyleIdx="3" presStyleCnt="6"/>
      <dgm:spPr/>
    </dgm:pt>
    <dgm:pt modelId="{42DD6B86-F4D4-4C96-89CF-EA8E7C83DDAF}" type="pres">
      <dgm:prSet presAssocID="{2BE8DBC2-705D-4294-9119-0F5AA7E42F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Hierarchy"/>
        </a:ext>
      </dgm:extLst>
    </dgm:pt>
    <dgm:pt modelId="{80D867B7-616A-4231-A55A-C3F2ADC24F1D}" type="pres">
      <dgm:prSet presAssocID="{2BE8DBC2-705D-4294-9119-0F5AA7E42F3B}" presName="spaceRect" presStyleCnt="0"/>
      <dgm:spPr/>
    </dgm:pt>
    <dgm:pt modelId="{CFDF25BA-6844-4A2C-93E2-E733927754CB}" type="pres">
      <dgm:prSet presAssocID="{2BE8DBC2-705D-4294-9119-0F5AA7E42F3B}" presName="parTx" presStyleLbl="revTx" presStyleIdx="3" presStyleCnt="6">
        <dgm:presLayoutVars>
          <dgm:chMax val="0"/>
          <dgm:chPref val="0"/>
        </dgm:presLayoutVars>
      </dgm:prSet>
      <dgm:spPr/>
      <dgm:t>
        <a:bodyPr/>
        <a:lstStyle/>
        <a:p>
          <a:endParaRPr lang="en-US"/>
        </a:p>
      </dgm:t>
    </dgm:pt>
    <dgm:pt modelId="{0A065615-132E-4A28-AC85-E9750F822562}" type="pres">
      <dgm:prSet presAssocID="{721DBCF7-5783-4501-8D32-FDD8C3ADA504}" presName="sibTrans" presStyleCnt="0"/>
      <dgm:spPr/>
    </dgm:pt>
    <dgm:pt modelId="{BCA68E7F-A483-4825-94C9-5EC949D7E954}" type="pres">
      <dgm:prSet presAssocID="{FF600359-D43C-4DAC-A459-614AF29D8B8B}" presName="compNode" presStyleCnt="0"/>
      <dgm:spPr/>
    </dgm:pt>
    <dgm:pt modelId="{AA1ECC97-F4E3-46E0-9350-15A12A924BC5}" type="pres">
      <dgm:prSet presAssocID="{FF600359-D43C-4DAC-A459-614AF29D8B8B}" presName="bgRect" presStyleLbl="bgShp" presStyleIdx="4" presStyleCnt="6"/>
      <dgm:spPr/>
    </dgm:pt>
    <dgm:pt modelId="{18E8BF5E-5FD1-46FA-A223-568A01A4ABAF}" type="pres">
      <dgm:prSet presAssocID="{FF600359-D43C-4DAC-A459-614AF29D8B8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Quotes"/>
        </a:ext>
      </dgm:extLst>
    </dgm:pt>
    <dgm:pt modelId="{15101111-E590-431A-958C-C38D794EE7E8}" type="pres">
      <dgm:prSet presAssocID="{FF600359-D43C-4DAC-A459-614AF29D8B8B}" presName="spaceRect" presStyleCnt="0"/>
      <dgm:spPr/>
    </dgm:pt>
    <dgm:pt modelId="{873AAAC5-E966-43E9-A9A2-AB4700B04024}" type="pres">
      <dgm:prSet presAssocID="{FF600359-D43C-4DAC-A459-614AF29D8B8B}" presName="parTx" presStyleLbl="revTx" presStyleIdx="4" presStyleCnt="6">
        <dgm:presLayoutVars>
          <dgm:chMax val="0"/>
          <dgm:chPref val="0"/>
        </dgm:presLayoutVars>
      </dgm:prSet>
      <dgm:spPr/>
      <dgm:t>
        <a:bodyPr/>
        <a:lstStyle/>
        <a:p>
          <a:endParaRPr lang="en-US"/>
        </a:p>
      </dgm:t>
    </dgm:pt>
    <dgm:pt modelId="{4D351EFA-84F1-4071-885F-F0E04BF356C4}" type="pres">
      <dgm:prSet presAssocID="{899BF000-9D15-4F8A-9979-0608A8DCDD9B}" presName="sibTrans" presStyleCnt="0"/>
      <dgm:spPr/>
    </dgm:pt>
    <dgm:pt modelId="{ADBC8A6E-777D-4AB7-A748-8EADEF100C5D}" type="pres">
      <dgm:prSet presAssocID="{E2113E2B-DD9D-4EF6-AD0D-B378C3B1CA0D}" presName="compNode" presStyleCnt="0"/>
      <dgm:spPr/>
    </dgm:pt>
    <dgm:pt modelId="{3199384D-B597-4FE8-8E03-5968BF4AE4C6}" type="pres">
      <dgm:prSet presAssocID="{E2113E2B-DD9D-4EF6-AD0D-B378C3B1CA0D}" presName="bgRect" presStyleLbl="bgShp" presStyleIdx="5" presStyleCnt="6"/>
      <dgm:spPr/>
    </dgm:pt>
    <dgm:pt modelId="{EFD0CBB9-2586-4BCB-9D1C-ED82D06C8707}" type="pres">
      <dgm:prSet presAssocID="{E2113E2B-DD9D-4EF6-AD0D-B378C3B1CA0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id="0" name="" descr="Dog"/>
        </a:ext>
      </dgm:extLst>
    </dgm:pt>
    <dgm:pt modelId="{F850166D-7433-4A64-87A3-11EBF9126F5E}" type="pres">
      <dgm:prSet presAssocID="{E2113E2B-DD9D-4EF6-AD0D-B378C3B1CA0D}" presName="spaceRect" presStyleCnt="0"/>
      <dgm:spPr/>
    </dgm:pt>
    <dgm:pt modelId="{36C184E0-D6CE-4C3D-880A-BA7CD80CEFD0}" type="pres">
      <dgm:prSet presAssocID="{E2113E2B-DD9D-4EF6-AD0D-B378C3B1CA0D}" presName="parTx" presStyleLbl="revTx" presStyleIdx="5" presStyleCnt="6">
        <dgm:presLayoutVars>
          <dgm:chMax val="0"/>
          <dgm:chPref val="0"/>
        </dgm:presLayoutVars>
      </dgm:prSet>
      <dgm:spPr/>
      <dgm:t>
        <a:bodyPr/>
        <a:lstStyle/>
        <a:p>
          <a:endParaRPr lang="en-US"/>
        </a:p>
      </dgm:t>
    </dgm:pt>
  </dgm:ptLst>
  <dgm:cxnLst>
    <dgm:cxn modelId="{B214C001-73B3-E045-8DBF-610284A60D44}" type="presOf" srcId="{48552E93-B184-499C-8B16-BB3F469900BB}" destId="{57F4DD1C-E0A8-4B73-B636-5656A42B1217}" srcOrd="0" destOrd="0" presId="urn:microsoft.com/office/officeart/2018/2/layout/IconVerticalSolidList"/>
    <dgm:cxn modelId="{F0E50B7B-7B56-4EA9-B262-7F68E67B9E43}" srcId="{63810644-6C5F-43E3-A6EC-590E89B2F676}" destId="{3747A2E3-28D5-4C61-B54E-3EDF6D382934}" srcOrd="1" destOrd="0" parTransId="{B4A0BC37-DDCE-4A01-97A8-D13500DB9942}" sibTransId="{0FD7F230-FBA2-46F0-8788-C020F761510C}"/>
    <dgm:cxn modelId="{92FAFE80-DD29-461F-915A-DEF0BE1C5CDA}" srcId="{63810644-6C5F-43E3-A6EC-590E89B2F676}" destId="{2BE8DBC2-705D-4294-9119-0F5AA7E42F3B}" srcOrd="3" destOrd="0" parTransId="{622AB963-9C1D-4594-B2B8-91DC51EEB477}" sibTransId="{721DBCF7-5783-4501-8D32-FDD8C3ADA504}"/>
    <dgm:cxn modelId="{C3E1E08F-68CB-3C49-B764-2CF828CD456B}" type="presOf" srcId="{E2113E2B-DD9D-4EF6-AD0D-B378C3B1CA0D}" destId="{36C184E0-D6CE-4C3D-880A-BA7CD80CEFD0}" srcOrd="0" destOrd="0" presId="urn:microsoft.com/office/officeart/2018/2/layout/IconVerticalSolidList"/>
    <dgm:cxn modelId="{EFCF7621-3959-6C49-A706-7DA52113ADDA}" type="presOf" srcId="{FF600359-D43C-4DAC-A459-614AF29D8B8B}" destId="{873AAAC5-E966-43E9-A9A2-AB4700B04024}" srcOrd="0" destOrd="0" presId="urn:microsoft.com/office/officeart/2018/2/layout/IconVerticalSolidList"/>
    <dgm:cxn modelId="{D7913EEA-EB03-3249-99B9-765C1D7575B0}" type="presOf" srcId="{3747A2E3-28D5-4C61-B54E-3EDF6D382934}" destId="{87A6741F-A2D3-4C74-902F-D49F30A43C5D}" srcOrd="0" destOrd="0" presId="urn:microsoft.com/office/officeart/2018/2/layout/IconVerticalSolidList"/>
    <dgm:cxn modelId="{758456B3-44E6-1E46-A9BE-45CD0D75FD82}" type="presOf" srcId="{2BE8DBC2-705D-4294-9119-0F5AA7E42F3B}" destId="{CFDF25BA-6844-4A2C-93E2-E733927754CB}" srcOrd="0" destOrd="0" presId="urn:microsoft.com/office/officeart/2018/2/layout/IconVerticalSolidList"/>
    <dgm:cxn modelId="{60932B1F-4CDE-454D-A001-EC140AE518DB}" type="presOf" srcId="{F46F82B0-246A-48BC-9B2B-B72BC6E1BAF3}" destId="{DC5D6047-A0E6-4B11-8400-A11B51A60A23}" srcOrd="0" destOrd="0" presId="urn:microsoft.com/office/officeart/2018/2/layout/IconVerticalSolidList"/>
    <dgm:cxn modelId="{B40AF5D9-4B31-412F-AAA0-0FEB72859843}" srcId="{63810644-6C5F-43E3-A6EC-590E89B2F676}" destId="{FF600359-D43C-4DAC-A459-614AF29D8B8B}" srcOrd="4" destOrd="0" parTransId="{B55DCBC7-4BF2-43D4-9610-9074D217D8F2}" sibTransId="{899BF000-9D15-4F8A-9979-0608A8DCDD9B}"/>
    <dgm:cxn modelId="{59A9F77C-38C3-4F5B-BE31-398FAB319518}" srcId="{63810644-6C5F-43E3-A6EC-590E89B2F676}" destId="{E2113E2B-DD9D-4EF6-AD0D-B378C3B1CA0D}" srcOrd="5" destOrd="0" parTransId="{CBFECB2D-3E6A-4792-8263-807B9365A40E}" sibTransId="{558987E6-62C7-4C7C-815B-5F95B5759287}"/>
    <dgm:cxn modelId="{B5424EBD-41FD-B445-8D6A-2AC5318F78E6}" type="presOf" srcId="{63810644-6C5F-43E3-A6EC-590E89B2F676}" destId="{54F79FF6-1803-4AB2-90BE-4B1C37DC7D0C}" srcOrd="0" destOrd="0" presId="urn:microsoft.com/office/officeart/2018/2/layout/IconVerticalSolidList"/>
    <dgm:cxn modelId="{606C8915-6B64-4842-A4EA-BBB9256FE4A0}" srcId="{63810644-6C5F-43E3-A6EC-590E89B2F676}" destId="{F46F82B0-246A-48BC-9B2B-B72BC6E1BAF3}" srcOrd="2" destOrd="0" parTransId="{CDFEDF51-0887-41D5-B66A-11944EA02BC1}" sibTransId="{66380508-1C63-4BF0-9343-5A55A7DFC76E}"/>
    <dgm:cxn modelId="{A636528D-AB7D-4B41-8033-19C69243495F}" srcId="{63810644-6C5F-43E3-A6EC-590E89B2F676}" destId="{48552E93-B184-499C-8B16-BB3F469900BB}" srcOrd="0" destOrd="0" parTransId="{9091D8CC-A808-4238-8C09-3B76456CB1DB}" sibTransId="{11CEC620-92DC-4534-93D1-B9BD657BBF63}"/>
    <dgm:cxn modelId="{55EB4B2E-C23B-B04F-96CD-28060EFC320B}" type="presParOf" srcId="{54F79FF6-1803-4AB2-90BE-4B1C37DC7D0C}" destId="{5FFEAA1A-BBBA-4E40-A684-5BA12B157C68}" srcOrd="0" destOrd="0" presId="urn:microsoft.com/office/officeart/2018/2/layout/IconVerticalSolidList"/>
    <dgm:cxn modelId="{1EE1FC0A-9B45-BE4D-9661-C0844F79A9D6}" type="presParOf" srcId="{5FFEAA1A-BBBA-4E40-A684-5BA12B157C68}" destId="{5254DD09-5870-4949-B21F-1E8BC0AC823C}" srcOrd="0" destOrd="0" presId="urn:microsoft.com/office/officeart/2018/2/layout/IconVerticalSolidList"/>
    <dgm:cxn modelId="{92F1E10A-7B51-7D48-96F5-2588DAD87D63}" type="presParOf" srcId="{5FFEAA1A-BBBA-4E40-A684-5BA12B157C68}" destId="{1EA9FED9-1BB4-40E8-B579-2635C7D05DB8}" srcOrd="1" destOrd="0" presId="urn:microsoft.com/office/officeart/2018/2/layout/IconVerticalSolidList"/>
    <dgm:cxn modelId="{C177A1ED-EF5C-4D45-8B40-4730B52E0048}" type="presParOf" srcId="{5FFEAA1A-BBBA-4E40-A684-5BA12B157C68}" destId="{E6052E0C-A103-437B-92ED-0EDB6F291132}" srcOrd="2" destOrd="0" presId="urn:microsoft.com/office/officeart/2018/2/layout/IconVerticalSolidList"/>
    <dgm:cxn modelId="{DDC615DF-7F63-6D4A-98BA-3256761B2935}" type="presParOf" srcId="{5FFEAA1A-BBBA-4E40-A684-5BA12B157C68}" destId="{57F4DD1C-E0A8-4B73-B636-5656A42B1217}" srcOrd="3" destOrd="0" presId="urn:microsoft.com/office/officeart/2018/2/layout/IconVerticalSolidList"/>
    <dgm:cxn modelId="{C057DD39-C080-3C44-80B6-01344C0DA32F}" type="presParOf" srcId="{54F79FF6-1803-4AB2-90BE-4B1C37DC7D0C}" destId="{5817D19F-C116-47A8-8A47-0E020CED95AD}" srcOrd="1" destOrd="0" presId="urn:microsoft.com/office/officeart/2018/2/layout/IconVerticalSolidList"/>
    <dgm:cxn modelId="{35A6B86E-B872-C143-A56C-92484FA9E86D}" type="presParOf" srcId="{54F79FF6-1803-4AB2-90BE-4B1C37DC7D0C}" destId="{FCBC7E26-ADD0-4F04-AEAF-D42F9A86235D}" srcOrd="2" destOrd="0" presId="urn:microsoft.com/office/officeart/2018/2/layout/IconVerticalSolidList"/>
    <dgm:cxn modelId="{D812299E-007D-544E-8AC6-DB4EBC079C50}" type="presParOf" srcId="{FCBC7E26-ADD0-4F04-AEAF-D42F9A86235D}" destId="{2EE7B451-7B89-47FC-B5FE-FF92D2A852BF}" srcOrd="0" destOrd="0" presId="urn:microsoft.com/office/officeart/2018/2/layout/IconVerticalSolidList"/>
    <dgm:cxn modelId="{2E45B04A-668D-FC4F-85A2-5C827080EF5C}" type="presParOf" srcId="{FCBC7E26-ADD0-4F04-AEAF-D42F9A86235D}" destId="{3A837C6F-C896-4E9C-9846-0B7BCA16B346}" srcOrd="1" destOrd="0" presId="urn:microsoft.com/office/officeart/2018/2/layout/IconVerticalSolidList"/>
    <dgm:cxn modelId="{52896DED-0CEE-E041-90F1-76C5CA80816A}" type="presParOf" srcId="{FCBC7E26-ADD0-4F04-AEAF-D42F9A86235D}" destId="{BF6C2278-FBB7-4741-899D-14D335B2F23A}" srcOrd="2" destOrd="0" presId="urn:microsoft.com/office/officeart/2018/2/layout/IconVerticalSolidList"/>
    <dgm:cxn modelId="{CF10E523-A7C5-6942-8B4B-AE94503C5454}" type="presParOf" srcId="{FCBC7E26-ADD0-4F04-AEAF-D42F9A86235D}" destId="{87A6741F-A2D3-4C74-902F-D49F30A43C5D}" srcOrd="3" destOrd="0" presId="urn:microsoft.com/office/officeart/2018/2/layout/IconVerticalSolidList"/>
    <dgm:cxn modelId="{03387ED4-8847-EF43-9FEE-25EE07694AFA}" type="presParOf" srcId="{54F79FF6-1803-4AB2-90BE-4B1C37DC7D0C}" destId="{D07C2279-77E1-46F5-89E1-E04FD5564E16}" srcOrd="3" destOrd="0" presId="urn:microsoft.com/office/officeart/2018/2/layout/IconVerticalSolidList"/>
    <dgm:cxn modelId="{294702F7-BD9D-1C40-9245-CF7D433F57C6}" type="presParOf" srcId="{54F79FF6-1803-4AB2-90BE-4B1C37DC7D0C}" destId="{D9E86125-A366-4AF0-BF49-2F95D464460E}" srcOrd="4" destOrd="0" presId="urn:microsoft.com/office/officeart/2018/2/layout/IconVerticalSolidList"/>
    <dgm:cxn modelId="{8BD919AF-8D04-7F4A-BCEE-6D49CAB67CC9}" type="presParOf" srcId="{D9E86125-A366-4AF0-BF49-2F95D464460E}" destId="{6763E9E3-4D06-447D-9877-950C67DD18E7}" srcOrd="0" destOrd="0" presId="urn:microsoft.com/office/officeart/2018/2/layout/IconVerticalSolidList"/>
    <dgm:cxn modelId="{F89DF42B-925F-C343-8C46-19D7F206CEC4}" type="presParOf" srcId="{D9E86125-A366-4AF0-BF49-2F95D464460E}" destId="{889E1702-DFFC-48B7-AD2E-D6CE14B7D9A4}" srcOrd="1" destOrd="0" presId="urn:microsoft.com/office/officeart/2018/2/layout/IconVerticalSolidList"/>
    <dgm:cxn modelId="{B4E31930-6F71-3241-B699-1975ABE53495}" type="presParOf" srcId="{D9E86125-A366-4AF0-BF49-2F95D464460E}" destId="{52272C2D-FEBE-4B46-85D9-FB4B55E9BD7F}" srcOrd="2" destOrd="0" presId="urn:microsoft.com/office/officeart/2018/2/layout/IconVerticalSolidList"/>
    <dgm:cxn modelId="{02CC12AB-DC3D-9B4D-9916-D54E097D761E}" type="presParOf" srcId="{D9E86125-A366-4AF0-BF49-2F95D464460E}" destId="{DC5D6047-A0E6-4B11-8400-A11B51A60A23}" srcOrd="3" destOrd="0" presId="urn:microsoft.com/office/officeart/2018/2/layout/IconVerticalSolidList"/>
    <dgm:cxn modelId="{F09AC554-4FC2-5449-BA0E-25C211BCE93D}" type="presParOf" srcId="{54F79FF6-1803-4AB2-90BE-4B1C37DC7D0C}" destId="{53A80D62-63A5-45DB-89AE-4AC888C08FCD}" srcOrd="5" destOrd="0" presId="urn:microsoft.com/office/officeart/2018/2/layout/IconVerticalSolidList"/>
    <dgm:cxn modelId="{EB48304E-48C6-4B4A-9EAC-63D8C7B53036}" type="presParOf" srcId="{54F79FF6-1803-4AB2-90BE-4B1C37DC7D0C}" destId="{481686CD-8D58-460F-844C-BF09C3D9CAE2}" srcOrd="6" destOrd="0" presId="urn:microsoft.com/office/officeart/2018/2/layout/IconVerticalSolidList"/>
    <dgm:cxn modelId="{DA6BD8FC-FE66-A941-9F77-987B2CCBF506}" type="presParOf" srcId="{481686CD-8D58-460F-844C-BF09C3D9CAE2}" destId="{A5E793EF-7E99-4597-8CC0-55514CC5328B}" srcOrd="0" destOrd="0" presId="urn:microsoft.com/office/officeart/2018/2/layout/IconVerticalSolidList"/>
    <dgm:cxn modelId="{A486ABEC-9E3C-134A-8D37-8EEC0E25BD6E}" type="presParOf" srcId="{481686CD-8D58-460F-844C-BF09C3D9CAE2}" destId="{42DD6B86-F4D4-4C96-89CF-EA8E7C83DDAF}" srcOrd="1" destOrd="0" presId="urn:microsoft.com/office/officeart/2018/2/layout/IconVerticalSolidList"/>
    <dgm:cxn modelId="{6700DB4E-5C15-1648-A38F-28D7F63505F7}" type="presParOf" srcId="{481686CD-8D58-460F-844C-BF09C3D9CAE2}" destId="{80D867B7-616A-4231-A55A-C3F2ADC24F1D}" srcOrd="2" destOrd="0" presId="urn:microsoft.com/office/officeart/2018/2/layout/IconVerticalSolidList"/>
    <dgm:cxn modelId="{253450BB-993C-6643-847E-01E93C7A4C7D}" type="presParOf" srcId="{481686CD-8D58-460F-844C-BF09C3D9CAE2}" destId="{CFDF25BA-6844-4A2C-93E2-E733927754CB}" srcOrd="3" destOrd="0" presId="urn:microsoft.com/office/officeart/2018/2/layout/IconVerticalSolidList"/>
    <dgm:cxn modelId="{62888EE5-2016-7547-A44B-6ED5EFB9391C}" type="presParOf" srcId="{54F79FF6-1803-4AB2-90BE-4B1C37DC7D0C}" destId="{0A065615-132E-4A28-AC85-E9750F822562}" srcOrd="7" destOrd="0" presId="urn:microsoft.com/office/officeart/2018/2/layout/IconVerticalSolidList"/>
    <dgm:cxn modelId="{C9911E0D-09BC-6449-AB8D-A371D02343EA}" type="presParOf" srcId="{54F79FF6-1803-4AB2-90BE-4B1C37DC7D0C}" destId="{BCA68E7F-A483-4825-94C9-5EC949D7E954}" srcOrd="8" destOrd="0" presId="urn:microsoft.com/office/officeart/2018/2/layout/IconVerticalSolidList"/>
    <dgm:cxn modelId="{0C7E37EF-5DB2-1F42-9D85-26DFAEBD9467}" type="presParOf" srcId="{BCA68E7F-A483-4825-94C9-5EC949D7E954}" destId="{AA1ECC97-F4E3-46E0-9350-15A12A924BC5}" srcOrd="0" destOrd="0" presId="urn:microsoft.com/office/officeart/2018/2/layout/IconVerticalSolidList"/>
    <dgm:cxn modelId="{9C5B3B7D-2EA0-D646-9F0A-C61C52DC64FA}" type="presParOf" srcId="{BCA68E7F-A483-4825-94C9-5EC949D7E954}" destId="{18E8BF5E-5FD1-46FA-A223-568A01A4ABAF}" srcOrd="1" destOrd="0" presId="urn:microsoft.com/office/officeart/2018/2/layout/IconVerticalSolidList"/>
    <dgm:cxn modelId="{FF1E29A3-772D-D14C-BCA7-26D31EB02F23}" type="presParOf" srcId="{BCA68E7F-A483-4825-94C9-5EC949D7E954}" destId="{15101111-E590-431A-958C-C38D794EE7E8}" srcOrd="2" destOrd="0" presId="urn:microsoft.com/office/officeart/2018/2/layout/IconVerticalSolidList"/>
    <dgm:cxn modelId="{69777A4B-58F6-DA45-B684-EE88EBA0F5AF}" type="presParOf" srcId="{BCA68E7F-A483-4825-94C9-5EC949D7E954}" destId="{873AAAC5-E966-43E9-A9A2-AB4700B04024}" srcOrd="3" destOrd="0" presId="urn:microsoft.com/office/officeart/2018/2/layout/IconVerticalSolidList"/>
    <dgm:cxn modelId="{09297B31-0CDA-214D-AB47-E7BA7E554581}" type="presParOf" srcId="{54F79FF6-1803-4AB2-90BE-4B1C37DC7D0C}" destId="{4D351EFA-84F1-4071-885F-F0E04BF356C4}" srcOrd="9" destOrd="0" presId="urn:microsoft.com/office/officeart/2018/2/layout/IconVerticalSolidList"/>
    <dgm:cxn modelId="{BD438001-E777-8747-9ECB-7DAD643FFFE9}" type="presParOf" srcId="{54F79FF6-1803-4AB2-90BE-4B1C37DC7D0C}" destId="{ADBC8A6E-777D-4AB7-A748-8EADEF100C5D}" srcOrd="10" destOrd="0" presId="urn:microsoft.com/office/officeart/2018/2/layout/IconVerticalSolidList"/>
    <dgm:cxn modelId="{6FB952BC-4EAE-FB4E-BA54-70F0B5E6E85E}" type="presParOf" srcId="{ADBC8A6E-777D-4AB7-A748-8EADEF100C5D}" destId="{3199384D-B597-4FE8-8E03-5968BF4AE4C6}" srcOrd="0" destOrd="0" presId="urn:microsoft.com/office/officeart/2018/2/layout/IconVerticalSolidList"/>
    <dgm:cxn modelId="{734B1A63-82B8-B243-A46E-FB8356944724}" type="presParOf" srcId="{ADBC8A6E-777D-4AB7-A748-8EADEF100C5D}" destId="{EFD0CBB9-2586-4BCB-9D1C-ED82D06C8707}" srcOrd="1" destOrd="0" presId="urn:microsoft.com/office/officeart/2018/2/layout/IconVerticalSolidList"/>
    <dgm:cxn modelId="{5B0BCFCE-8623-6E4C-B54E-A1A109D85668}" type="presParOf" srcId="{ADBC8A6E-777D-4AB7-A748-8EADEF100C5D}" destId="{F850166D-7433-4A64-87A3-11EBF9126F5E}" srcOrd="2" destOrd="0" presId="urn:microsoft.com/office/officeart/2018/2/layout/IconVerticalSolidList"/>
    <dgm:cxn modelId="{66E27C31-23B4-9C48-8C2E-BDC16A1980CD}" type="presParOf" srcId="{ADBC8A6E-777D-4AB7-A748-8EADEF100C5D}" destId="{36C184E0-D6CE-4C3D-880A-BA7CD80CEF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B16E36-CD57-4C6A-9B72-CCF5ABE35A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0921A4F-140B-4454-BC24-E7FDC58FE198}">
      <dgm:prSet/>
      <dgm:spPr/>
      <dgm:t>
        <a:bodyPr/>
        <a:lstStyle/>
        <a:p>
          <a:pPr>
            <a:lnSpc>
              <a:spcPct val="100000"/>
            </a:lnSpc>
          </a:pPr>
          <a:r>
            <a:rPr lang="en-US"/>
            <a:t>Not considered serious programming languages</a:t>
          </a:r>
        </a:p>
      </dgm:t>
    </dgm:pt>
    <dgm:pt modelId="{4DE035A9-00B5-4ABC-8716-2AE5936F878A}" type="parTrans" cxnId="{0218EF4D-6498-43D0-9D71-5A735156BC49}">
      <dgm:prSet/>
      <dgm:spPr/>
      <dgm:t>
        <a:bodyPr/>
        <a:lstStyle/>
        <a:p>
          <a:endParaRPr lang="en-US"/>
        </a:p>
      </dgm:t>
    </dgm:pt>
    <dgm:pt modelId="{078CA727-EA9F-4286-A44F-D2AAC847BECD}" type="sibTrans" cxnId="{0218EF4D-6498-43D0-9D71-5A735156BC49}">
      <dgm:prSet/>
      <dgm:spPr/>
      <dgm:t>
        <a:bodyPr/>
        <a:lstStyle/>
        <a:p>
          <a:endParaRPr lang="en-US"/>
        </a:p>
      </dgm:t>
    </dgm:pt>
    <dgm:pt modelId="{5BEDD1D9-73BD-469E-8D54-3E8EF800B54C}">
      <dgm:prSet/>
      <dgm:spPr/>
      <dgm:t>
        <a:bodyPr/>
        <a:lstStyle/>
        <a:p>
          <a:pPr>
            <a:lnSpc>
              <a:spcPct val="100000"/>
            </a:lnSpc>
          </a:pPr>
          <a:r>
            <a:rPr lang="en-US"/>
            <a:t>Combines ease of computation with graphical output</a:t>
          </a:r>
        </a:p>
      </dgm:t>
    </dgm:pt>
    <dgm:pt modelId="{6D81B40E-C428-4B7F-BADE-D1AF2628166C}" type="parTrans" cxnId="{D9BF6045-A332-4CA2-A898-185A4DDBAEC4}">
      <dgm:prSet/>
      <dgm:spPr/>
      <dgm:t>
        <a:bodyPr/>
        <a:lstStyle/>
        <a:p>
          <a:endParaRPr lang="en-US"/>
        </a:p>
      </dgm:t>
    </dgm:pt>
    <dgm:pt modelId="{EC6D4FC5-0EC6-4E0C-8986-441CD92BA735}" type="sibTrans" cxnId="{D9BF6045-A332-4CA2-A898-185A4DDBAEC4}">
      <dgm:prSet/>
      <dgm:spPr/>
      <dgm:t>
        <a:bodyPr/>
        <a:lstStyle/>
        <a:p>
          <a:endParaRPr lang="en-US"/>
        </a:p>
      </dgm:t>
    </dgm:pt>
    <dgm:pt modelId="{ACAB29B8-3099-4688-9CE8-388B424AEC0C}">
      <dgm:prSet/>
      <dgm:spPr/>
      <dgm:t>
        <a:bodyPr/>
        <a:lstStyle/>
        <a:p>
          <a:pPr>
            <a:lnSpc>
              <a:spcPct val="100000"/>
            </a:lnSpc>
          </a:pPr>
          <a:r>
            <a:rPr lang="en-US"/>
            <a:t>Also considered scripting language as they also do not need to be compiled</a:t>
          </a:r>
        </a:p>
      </dgm:t>
    </dgm:pt>
    <dgm:pt modelId="{E435E8EF-71A4-4198-B242-2FF7A182D690}" type="parTrans" cxnId="{F412D7A0-440C-48D7-B529-EF2902DF6E84}">
      <dgm:prSet/>
      <dgm:spPr/>
      <dgm:t>
        <a:bodyPr/>
        <a:lstStyle/>
        <a:p>
          <a:endParaRPr lang="en-US"/>
        </a:p>
      </dgm:t>
    </dgm:pt>
    <dgm:pt modelId="{4D4F7481-4B6E-4EC0-8D56-1D0E317A2D5E}" type="sibTrans" cxnId="{F412D7A0-440C-48D7-B529-EF2902DF6E84}">
      <dgm:prSet/>
      <dgm:spPr/>
      <dgm:t>
        <a:bodyPr/>
        <a:lstStyle/>
        <a:p>
          <a:endParaRPr lang="en-US"/>
        </a:p>
      </dgm:t>
    </dgm:pt>
    <dgm:pt modelId="{771E8257-E692-4124-B67A-5ACDFEC9B58B}">
      <dgm:prSet/>
      <dgm:spPr/>
      <dgm:t>
        <a:bodyPr/>
        <a:lstStyle/>
        <a:p>
          <a:pPr>
            <a:lnSpc>
              <a:spcPct val="100000"/>
            </a:lnSpc>
          </a:pPr>
          <a:r>
            <a:rPr lang="en-US"/>
            <a:t>E.g. R, Mathematica</a:t>
          </a:r>
        </a:p>
      </dgm:t>
    </dgm:pt>
    <dgm:pt modelId="{F7FFF57D-BC72-4456-BDF9-765859B71CBD}" type="parTrans" cxnId="{EA8F3559-DCA4-45CA-86AF-E4452156E194}">
      <dgm:prSet/>
      <dgm:spPr/>
      <dgm:t>
        <a:bodyPr/>
        <a:lstStyle/>
        <a:p>
          <a:endParaRPr lang="en-US"/>
        </a:p>
      </dgm:t>
    </dgm:pt>
    <dgm:pt modelId="{F5299C87-4C7E-4A41-B975-E137177FD27A}" type="sibTrans" cxnId="{EA8F3559-DCA4-45CA-86AF-E4452156E194}">
      <dgm:prSet/>
      <dgm:spPr/>
      <dgm:t>
        <a:bodyPr/>
        <a:lstStyle/>
        <a:p>
          <a:endParaRPr lang="en-US"/>
        </a:p>
      </dgm:t>
    </dgm:pt>
    <dgm:pt modelId="{2C9EAC9C-72C8-4A5F-9AB9-E558A31D750C}" type="pres">
      <dgm:prSet presAssocID="{BCB16E36-CD57-4C6A-9B72-CCF5ABE35AFB}" presName="root" presStyleCnt="0">
        <dgm:presLayoutVars>
          <dgm:dir/>
          <dgm:resizeHandles val="exact"/>
        </dgm:presLayoutVars>
      </dgm:prSet>
      <dgm:spPr/>
      <dgm:t>
        <a:bodyPr/>
        <a:lstStyle/>
        <a:p>
          <a:endParaRPr lang="en-US"/>
        </a:p>
      </dgm:t>
    </dgm:pt>
    <dgm:pt modelId="{40877ED1-2333-411D-9B83-307352B98E8E}" type="pres">
      <dgm:prSet presAssocID="{00921A4F-140B-4454-BC24-E7FDC58FE198}" presName="compNode" presStyleCnt="0"/>
      <dgm:spPr/>
    </dgm:pt>
    <dgm:pt modelId="{2ED7BA92-95F5-4BC0-BC64-FD71B5F4BB9C}" type="pres">
      <dgm:prSet presAssocID="{00921A4F-140B-4454-BC24-E7FDC58FE198}" presName="bgRect" presStyleLbl="bgShp" presStyleIdx="0" presStyleCnt="4"/>
      <dgm:spPr/>
    </dgm:pt>
    <dgm:pt modelId="{AB3537F2-C642-4C8C-AAB6-A4ECCC18F80D}" type="pres">
      <dgm:prSet presAssocID="{00921A4F-140B-4454-BC24-E7FDC58FE1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lose"/>
        </a:ext>
      </dgm:extLst>
    </dgm:pt>
    <dgm:pt modelId="{B0C7C4E0-D605-492B-BEA3-7D491148304D}" type="pres">
      <dgm:prSet presAssocID="{00921A4F-140B-4454-BC24-E7FDC58FE198}" presName="spaceRect" presStyleCnt="0"/>
      <dgm:spPr/>
    </dgm:pt>
    <dgm:pt modelId="{5DE20CBE-CBDD-4204-9289-97191F699C1F}" type="pres">
      <dgm:prSet presAssocID="{00921A4F-140B-4454-BC24-E7FDC58FE198}" presName="parTx" presStyleLbl="revTx" presStyleIdx="0" presStyleCnt="4">
        <dgm:presLayoutVars>
          <dgm:chMax val="0"/>
          <dgm:chPref val="0"/>
        </dgm:presLayoutVars>
      </dgm:prSet>
      <dgm:spPr/>
      <dgm:t>
        <a:bodyPr/>
        <a:lstStyle/>
        <a:p>
          <a:endParaRPr lang="en-US"/>
        </a:p>
      </dgm:t>
    </dgm:pt>
    <dgm:pt modelId="{60C14374-F4CC-4A83-A49B-960C4FFF1823}" type="pres">
      <dgm:prSet presAssocID="{078CA727-EA9F-4286-A44F-D2AAC847BECD}" presName="sibTrans" presStyleCnt="0"/>
      <dgm:spPr/>
    </dgm:pt>
    <dgm:pt modelId="{E89054C5-717E-4656-AAE6-7B2E6335D168}" type="pres">
      <dgm:prSet presAssocID="{5BEDD1D9-73BD-469E-8D54-3E8EF800B54C}" presName="compNode" presStyleCnt="0"/>
      <dgm:spPr/>
    </dgm:pt>
    <dgm:pt modelId="{017B40A3-A450-43C3-B610-503C76DD1FFF}" type="pres">
      <dgm:prSet presAssocID="{5BEDD1D9-73BD-469E-8D54-3E8EF800B54C}" presName="bgRect" presStyleLbl="bgShp" presStyleIdx="1" presStyleCnt="4"/>
      <dgm:spPr/>
    </dgm:pt>
    <dgm:pt modelId="{E4F3662B-44F1-4859-93D4-EF2DCAD3FE81}" type="pres">
      <dgm:prSet presAssocID="{5BEDD1D9-73BD-469E-8D54-3E8EF800B5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Gears"/>
        </a:ext>
      </dgm:extLst>
    </dgm:pt>
    <dgm:pt modelId="{948D9702-DAE9-43D4-9E5A-EB41DDC8CD87}" type="pres">
      <dgm:prSet presAssocID="{5BEDD1D9-73BD-469E-8D54-3E8EF800B54C}" presName="spaceRect" presStyleCnt="0"/>
      <dgm:spPr/>
    </dgm:pt>
    <dgm:pt modelId="{A3529E71-20CE-448B-A797-40836871F11E}" type="pres">
      <dgm:prSet presAssocID="{5BEDD1D9-73BD-469E-8D54-3E8EF800B54C}" presName="parTx" presStyleLbl="revTx" presStyleIdx="1" presStyleCnt="4">
        <dgm:presLayoutVars>
          <dgm:chMax val="0"/>
          <dgm:chPref val="0"/>
        </dgm:presLayoutVars>
      </dgm:prSet>
      <dgm:spPr/>
      <dgm:t>
        <a:bodyPr/>
        <a:lstStyle/>
        <a:p>
          <a:endParaRPr lang="en-US"/>
        </a:p>
      </dgm:t>
    </dgm:pt>
    <dgm:pt modelId="{C65DC061-0A48-40FD-A610-F9E857731E52}" type="pres">
      <dgm:prSet presAssocID="{EC6D4FC5-0EC6-4E0C-8986-441CD92BA735}" presName="sibTrans" presStyleCnt="0"/>
      <dgm:spPr/>
    </dgm:pt>
    <dgm:pt modelId="{D0FA9304-7B97-4FE7-9850-EFA89EC204DC}" type="pres">
      <dgm:prSet presAssocID="{ACAB29B8-3099-4688-9CE8-388B424AEC0C}" presName="compNode" presStyleCnt="0"/>
      <dgm:spPr/>
    </dgm:pt>
    <dgm:pt modelId="{51066F99-D102-4E3B-BA38-3F7FE3C39823}" type="pres">
      <dgm:prSet presAssocID="{ACAB29B8-3099-4688-9CE8-388B424AEC0C}" presName="bgRect" presStyleLbl="bgShp" presStyleIdx="2" presStyleCnt="4"/>
      <dgm:spPr/>
    </dgm:pt>
    <dgm:pt modelId="{43005AB0-B1A1-4D4B-8B86-EA92BDC27E52}" type="pres">
      <dgm:prSet presAssocID="{ACAB29B8-3099-4688-9CE8-388B424AEC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Head with Gears"/>
        </a:ext>
      </dgm:extLst>
    </dgm:pt>
    <dgm:pt modelId="{8C544BBB-C901-438D-A710-3FD8CE0B4BFF}" type="pres">
      <dgm:prSet presAssocID="{ACAB29B8-3099-4688-9CE8-388B424AEC0C}" presName="spaceRect" presStyleCnt="0"/>
      <dgm:spPr/>
    </dgm:pt>
    <dgm:pt modelId="{B3482F9B-03A1-413E-9A78-164EEFDA79FE}" type="pres">
      <dgm:prSet presAssocID="{ACAB29B8-3099-4688-9CE8-388B424AEC0C}" presName="parTx" presStyleLbl="revTx" presStyleIdx="2" presStyleCnt="4">
        <dgm:presLayoutVars>
          <dgm:chMax val="0"/>
          <dgm:chPref val="0"/>
        </dgm:presLayoutVars>
      </dgm:prSet>
      <dgm:spPr/>
      <dgm:t>
        <a:bodyPr/>
        <a:lstStyle/>
        <a:p>
          <a:endParaRPr lang="en-US"/>
        </a:p>
      </dgm:t>
    </dgm:pt>
    <dgm:pt modelId="{BCF4CC53-DE2F-4787-A91C-E7F614BC5D3F}" type="pres">
      <dgm:prSet presAssocID="{4D4F7481-4B6E-4EC0-8D56-1D0E317A2D5E}" presName="sibTrans" presStyleCnt="0"/>
      <dgm:spPr/>
    </dgm:pt>
    <dgm:pt modelId="{7FDEC1A9-846B-4395-92C3-C39AD815CE0C}" type="pres">
      <dgm:prSet presAssocID="{771E8257-E692-4124-B67A-5ACDFEC9B58B}" presName="compNode" presStyleCnt="0"/>
      <dgm:spPr/>
    </dgm:pt>
    <dgm:pt modelId="{9A2CAF5B-59AA-4690-A656-08BF131C0D11}" type="pres">
      <dgm:prSet presAssocID="{771E8257-E692-4124-B67A-5ACDFEC9B58B}" presName="bgRect" presStyleLbl="bgShp" presStyleIdx="3" presStyleCnt="4"/>
      <dgm:spPr/>
    </dgm:pt>
    <dgm:pt modelId="{071B0A42-5194-4EF1-9F5F-862FE3EBBFAE}" type="pres">
      <dgm:prSet presAssocID="{771E8257-E692-4124-B67A-5ACDFEC9B5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Lightbulb"/>
        </a:ext>
      </dgm:extLst>
    </dgm:pt>
    <dgm:pt modelId="{7A6C2F26-E1FD-4CD8-88F1-DB975DCC5672}" type="pres">
      <dgm:prSet presAssocID="{771E8257-E692-4124-B67A-5ACDFEC9B58B}" presName="spaceRect" presStyleCnt="0"/>
      <dgm:spPr/>
    </dgm:pt>
    <dgm:pt modelId="{E662925A-20D2-438B-A1B1-2D336736053D}" type="pres">
      <dgm:prSet presAssocID="{771E8257-E692-4124-B67A-5ACDFEC9B58B}" presName="parTx" presStyleLbl="revTx" presStyleIdx="3" presStyleCnt="4">
        <dgm:presLayoutVars>
          <dgm:chMax val="0"/>
          <dgm:chPref val="0"/>
        </dgm:presLayoutVars>
      </dgm:prSet>
      <dgm:spPr/>
      <dgm:t>
        <a:bodyPr/>
        <a:lstStyle/>
        <a:p>
          <a:endParaRPr lang="en-US"/>
        </a:p>
      </dgm:t>
    </dgm:pt>
  </dgm:ptLst>
  <dgm:cxnLst>
    <dgm:cxn modelId="{F412D7A0-440C-48D7-B529-EF2902DF6E84}" srcId="{BCB16E36-CD57-4C6A-9B72-CCF5ABE35AFB}" destId="{ACAB29B8-3099-4688-9CE8-388B424AEC0C}" srcOrd="2" destOrd="0" parTransId="{E435E8EF-71A4-4198-B242-2FF7A182D690}" sibTransId="{4D4F7481-4B6E-4EC0-8D56-1D0E317A2D5E}"/>
    <dgm:cxn modelId="{8B8ADE90-7B92-DE4D-8BA2-F3E91F4B2D4C}" type="presOf" srcId="{5BEDD1D9-73BD-469E-8D54-3E8EF800B54C}" destId="{A3529E71-20CE-448B-A797-40836871F11E}" srcOrd="0" destOrd="0" presId="urn:microsoft.com/office/officeart/2018/2/layout/IconVerticalSolidList"/>
    <dgm:cxn modelId="{5BCA42B7-B7B3-1E44-BB65-6F08180E96B9}" type="presOf" srcId="{ACAB29B8-3099-4688-9CE8-388B424AEC0C}" destId="{B3482F9B-03A1-413E-9A78-164EEFDA79FE}" srcOrd="0" destOrd="0" presId="urn:microsoft.com/office/officeart/2018/2/layout/IconVerticalSolidList"/>
    <dgm:cxn modelId="{14DC15C3-DB0F-584E-9BFC-A23C6F9FB688}" type="presOf" srcId="{771E8257-E692-4124-B67A-5ACDFEC9B58B}" destId="{E662925A-20D2-438B-A1B1-2D336736053D}" srcOrd="0" destOrd="0" presId="urn:microsoft.com/office/officeart/2018/2/layout/IconVerticalSolidList"/>
    <dgm:cxn modelId="{EA8F3559-DCA4-45CA-86AF-E4452156E194}" srcId="{BCB16E36-CD57-4C6A-9B72-CCF5ABE35AFB}" destId="{771E8257-E692-4124-B67A-5ACDFEC9B58B}" srcOrd="3" destOrd="0" parTransId="{F7FFF57D-BC72-4456-BDF9-765859B71CBD}" sibTransId="{F5299C87-4C7E-4A41-B975-E137177FD27A}"/>
    <dgm:cxn modelId="{D9BF6045-A332-4CA2-A898-185A4DDBAEC4}" srcId="{BCB16E36-CD57-4C6A-9B72-CCF5ABE35AFB}" destId="{5BEDD1D9-73BD-469E-8D54-3E8EF800B54C}" srcOrd="1" destOrd="0" parTransId="{6D81B40E-C428-4B7F-BADE-D1AF2628166C}" sibTransId="{EC6D4FC5-0EC6-4E0C-8986-441CD92BA735}"/>
    <dgm:cxn modelId="{0218EF4D-6498-43D0-9D71-5A735156BC49}" srcId="{BCB16E36-CD57-4C6A-9B72-CCF5ABE35AFB}" destId="{00921A4F-140B-4454-BC24-E7FDC58FE198}" srcOrd="0" destOrd="0" parTransId="{4DE035A9-00B5-4ABC-8716-2AE5936F878A}" sibTransId="{078CA727-EA9F-4286-A44F-D2AAC847BECD}"/>
    <dgm:cxn modelId="{0C2B1AD8-F329-D247-8C22-E2761285BC8B}" type="presOf" srcId="{BCB16E36-CD57-4C6A-9B72-CCF5ABE35AFB}" destId="{2C9EAC9C-72C8-4A5F-9AB9-E558A31D750C}" srcOrd="0" destOrd="0" presId="urn:microsoft.com/office/officeart/2018/2/layout/IconVerticalSolidList"/>
    <dgm:cxn modelId="{9DB3E2FD-0E9E-914E-855C-BB3A0B4A9107}" type="presOf" srcId="{00921A4F-140B-4454-BC24-E7FDC58FE198}" destId="{5DE20CBE-CBDD-4204-9289-97191F699C1F}" srcOrd="0" destOrd="0" presId="urn:microsoft.com/office/officeart/2018/2/layout/IconVerticalSolidList"/>
    <dgm:cxn modelId="{A9F9DB15-2193-EC42-BBF7-5AD12F6F784F}" type="presParOf" srcId="{2C9EAC9C-72C8-4A5F-9AB9-E558A31D750C}" destId="{40877ED1-2333-411D-9B83-307352B98E8E}" srcOrd="0" destOrd="0" presId="urn:microsoft.com/office/officeart/2018/2/layout/IconVerticalSolidList"/>
    <dgm:cxn modelId="{B539124A-7B52-7D48-8464-2396FC2C8865}" type="presParOf" srcId="{40877ED1-2333-411D-9B83-307352B98E8E}" destId="{2ED7BA92-95F5-4BC0-BC64-FD71B5F4BB9C}" srcOrd="0" destOrd="0" presId="urn:microsoft.com/office/officeart/2018/2/layout/IconVerticalSolidList"/>
    <dgm:cxn modelId="{AAB4C9E2-2CB5-B444-ABF0-E413D6BDC704}" type="presParOf" srcId="{40877ED1-2333-411D-9B83-307352B98E8E}" destId="{AB3537F2-C642-4C8C-AAB6-A4ECCC18F80D}" srcOrd="1" destOrd="0" presId="urn:microsoft.com/office/officeart/2018/2/layout/IconVerticalSolidList"/>
    <dgm:cxn modelId="{82E15A80-E697-A642-BA12-F9CF596AF86C}" type="presParOf" srcId="{40877ED1-2333-411D-9B83-307352B98E8E}" destId="{B0C7C4E0-D605-492B-BEA3-7D491148304D}" srcOrd="2" destOrd="0" presId="urn:microsoft.com/office/officeart/2018/2/layout/IconVerticalSolidList"/>
    <dgm:cxn modelId="{F925BD65-5CE8-8246-81A8-17A038D21219}" type="presParOf" srcId="{40877ED1-2333-411D-9B83-307352B98E8E}" destId="{5DE20CBE-CBDD-4204-9289-97191F699C1F}" srcOrd="3" destOrd="0" presId="urn:microsoft.com/office/officeart/2018/2/layout/IconVerticalSolidList"/>
    <dgm:cxn modelId="{EA8841DF-4422-5144-9CA0-E494829FC4C6}" type="presParOf" srcId="{2C9EAC9C-72C8-4A5F-9AB9-E558A31D750C}" destId="{60C14374-F4CC-4A83-A49B-960C4FFF1823}" srcOrd="1" destOrd="0" presId="urn:microsoft.com/office/officeart/2018/2/layout/IconVerticalSolidList"/>
    <dgm:cxn modelId="{50B0E84E-3F17-7845-8DA8-5C4749766E60}" type="presParOf" srcId="{2C9EAC9C-72C8-4A5F-9AB9-E558A31D750C}" destId="{E89054C5-717E-4656-AAE6-7B2E6335D168}" srcOrd="2" destOrd="0" presId="urn:microsoft.com/office/officeart/2018/2/layout/IconVerticalSolidList"/>
    <dgm:cxn modelId="{78F741CB-7ACF-2345-91AA-27B4C41F298C}" type="presParOf" srcId="{E89054C5-717E-4656-AAE6-7B2E6335D168}" destId="{017B40A3-A450-43C3-B610-503C76DD1FFF}" srcOrd="0" destOrd="0" presId="urn:microsoft.com/office/officeart/2018/2/layout/IconVerticalSolidList"/>
    <dgm:cxn modelId="{B0F5F0D1-7BC6-7644-8B72-4EE0FDCF75D4}" type="presParOf" srcId="{E89054C5-717E-4656-AAE6-7B2E6335D168}" destId="{E4F3662B-44F1-4859-93D4-EF2DCAD3FE81}" srcOrd="1" destOrd="0" presId="urn:microsoft.com/office/officeart/2018/2/layout/IconVerticalSolidList"/>
    <dgm:cxn modelId="{0E0320AC-58D4-E341-AAFB-84A9F4F291B3}" type="presParOf" srcId="{E89054C5-717E-4656-AAE6-7B2E6335D168}" destId="{948D9702-DAE9-43D4-9E5A-EB41DDC8CD87}" srcOrd="2" destOrd="0" presId="urn:microsoft.com/office/officeart/2018/2/layout/IconVerticalSolidList"/>
    <dgm:cxn modelId="{A718B90F-78A0-0940-85DF-BF6B7DE94BA2}" type="presParOf" srcId="{E89054C5-717E-4656-AAE6-7B2E6335D168}" destId="{A3529E71-20CE-448B-A797-40836871F11E}" srcOrd="3" destOrd="0" presId="urn:microsoft.com/office/officeart/2018/2/layout/IconVerticalSolidList"/>
    <dgm:cxn modelId="{DADF62BF-5451-1D40-8DC2-D041501CE84A}" type="presParOf" srcId="{2C9EAC9C-72C8-4A5F-9AB9-E558A31D750C}" destId="{C65DC061-0A48-40FD-A610-F9E857731E52}" srcOrd="3" destOrd="0" presId="urn:microsoft.com/office/officeart/2018/2/layout/IconVerticalSolidList"/>
    <dgm:cxn modelId="{66883E38-F391-4842-87AD-A5424DBF4E51}" type="presParOf" srcId="{2C9EAC9C-72C8-4A5F-9AB9-E558A31D750C}" destId="{D0FA9304-7B97-4FE7-9850-EFA89EC204DC}" srcOrd="4" destOrd="0" presId="urn:microsoft.com/office/officeart/2018/2/layout/IconVerticalSolidList"/>
    <dgm:cxn modelId="{F1625844-8BF2-9C4D-B4BE-884F8FBC4895}" type="presParOf" srcId="{D0FA9304-7B97-4FE7-9850-EFA89EC204DC}" destId="{51066F99-D102-4E3B-BA38-3F7FE3C39823}" srcOrd="0" destOrd="0" presId="urn:microsoft.com/office/officeart/2018/2/layout/IconVerticalSolidList"/>
    <dgm:cxn modelId="{3E7B494D-47BC-A442-A2FA-95B4785D52DE}" type="presParOf" srcId="{D0FA9304-7B97-4FE7-9850-EFA89EC204DC}" destId="{43005AB0-B1A1-4D4B-8B86-EA92BDC27E52}" srcOrd="1" destOrd="0" presId="urn:microsoft.com/office/officeart/2018/2/layout/IconVerticalSolidList"/>
    <dgm:cxn modelId="{FA1BC741-5369-4447-81FE-470B145E0048}" type="presParOf" srcId="{D0FA9304-7B97-4FE7-9850-EFA89EC204DC}" destId="{8C544BBB-C901-438D-A710-3FD8CE0B4BFF}" srcOrd="2" destOrd="0" presId="urn:microsoft.com/office/officeart/2018/2/layout/IconVerticalSolidList"/>
    <dgm:cxn modelId="{AD1500F3-0F23-7941-BFB1-4277A71BF2BF}" type="presParOf" srcId="{D0FA9304-7B97-4FE7-9850-EFA89EC204DC}" destId="{B3482F9B-03A1-413E-9A78-164EEFDA79FE}" srcOrd="3" destOrd="0" presId="urn:microsoft.com/office/officeart/2018/2/layout/IconVerticalSolidList"/>
    <dgm:cxn modelId="{9176FD7D-B345-1840-A04B-D375FB2C24DC}" type="presParOf" srcId="{2C9EAC9C-72C8-4A5F-9AB9-E558A31D750C}" destId="{BCF4CC53-DE2F-4787-A91C-E7F614BC5D3F}" srcOrd="5" destOrd="0" presId="urn:microsoft.com/office/officeart/2018/2/layout/IconVerticalSolidList"/>
    <dgm:cxn modelId="{D8DC611A-B672-B948-9D44-DFFC07F6F969}" type="presParOf" srcId="{2C9EAC9C-72C8-4A5F-9AB9-E558A31D750C}" destId="{7FDEC1A9-846B-4395-92C3-C39AD815CE0C}" srcOrd="6" destOrd="0" presId="urn:microsoft.com/office/officeart/2018/2/layout/IconVerticalSolidList"/>
    <dgm:cxn modelId="{D7621F90-5FE7-E84E-9F0D-518994DEF35B}" type="presParOf" srcId="{7FDEC1A9-846B-4395-92C3-C39AD815CE0C}" destId="{9A2CAF5B-59AA-4690-A656-08BF131C0D11}" srcOrd="0" destOrd="0" presId="urn:microsoft.com/office/officeart/2018/2/layout/IconVerticalSolidList"/>
    <dgm:cxn modelId="{DDB0F5DC-2B88-7246-A517-8D8E441542BD}" type="presParOf" srcId="{7FDEC1A9-846B-4395-92C3-C39AD815CE0C}" destId="{071B0A42-5194-4EF1-9F5F-862FE3EBBFAE}" srcOrd="1" destOrd="0" presId="urn:microsoft.com/office/officeart/2018/2/layout/IconVerticalSolidList"/>
    <dgm:cxn modelId="{DB8E1D78-956F-A34E-B146-CE0AA6BE188D}" type="presParOf" srcId="{7FDEC1A9-846B-4395-92C3-C39AD815CE0C}" destId="{7A6C2F26-E1FD-4CD8-88F1-DB975DCC5672}" srcOrd="2" destOrd="0" presId="urn:microsoft.com/office/officeart/2018/2/layout/IconVerticalSolidList"/>
    <dgm:cxn modelId="{9A128263-E042-594F-93FF-DDC02611F178}" type="presParOf" srcId="{7FDEC1A9-846B-4395-92C3-C39AD815CE0C}" destId="{E662925A-20D2-438B-A1B1-2D33673605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0A33A7-BC40-4D6E-89DC-40E3A2582B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2812EAD-8BFF-4DFE-98A0-8D11568AC876}">
      <dgm:prSet/>
      <dgm:spPr/>
      <dgm:t>
        <a:bodyPr/>
        <a:lstStyle/>
        <a:p>
          <a:r>
            <a:rPr lang="en-US"/>
            <a:t>R is a highly customizable yet fully functional programming language</a:t>
          </a:r>
        </a:p>
      </dgm:t>
    </dgm:pt>
    <dgm:pt modelId="{EFBE4D54-CBE0-43EC-9119-1C604AE8C6B3}" type="parTrans" cxnId="{765195AA-D4B4-4DCA-9277-69424FDB0400}">
      <dgm:prSet/>
      <dgm:spPr/>
      <dgm:t>
        <a:bodyPr/>
        <a:lstStyle/>
        <a:p>
          <a:endParaRPr lang="en-US"/>
        </a:p>
      </dgm:t>
    </dgm:pt>
    <dgm:pt modelId="{CFCF520A-C3EB-4E72-B5CE-2E1FF667BE7E}" type="sibTrans" cxnId="{765195AA-D4B4-4DCA-9277-69424FDB0400}">
      <dgm:prSet/>
      <dgm:spPr/>
      <dgm:t>
        <a:bodyPr/>
        <a:lstStyle/>
        <a:p>
          <a:endParaRPr lang="en-US"/>
        </a:p>
      </dgm:t>
    </dgm:pt>
    <dgm:pt modelId="{CE309CD4-8D49-4A2A-9858-B52B7A7B9EC4}">
      <dgm:prSet/>
      <dgm:spPr/>
      <dgm:t>
        <a:bodyPr/>
        <a:lstStyle/>
        <a:p>
          <a:r>
            <a:rPr lang="en-US"/>
            <a:t>R is powerful, expandable and is supported by an active data science/math/stats community</a:t>
          </a:r>
        </a:p>
      </dgm:t>
    </dgm:pt>
    <dgm:pt modelId="{49CB87D9-0413-4C58-8438-DDB2DEF41DED}" type="parTrans" cxnId="{76DC2339-DD95-4358-A530-8829DAD75CC7}">
      <dgm:prSet/>
      <dgm:spPr/>
      <dgm:t>
        <a:bodyPr/>
        <a:lstStyle/>
        <a:p>
          <a:endParaRPr lang="en-US"/>
        </a:p>
      </dgm:t>
    </dgm:pt>
    <dgm:pt modelId="{83FC4A29-2097-4E26-9980-0D31407E108D}" type="sibTrans" cxnId="{76DC2339-DD95-4358-A530-8829DAD75CC7}">
      <dgm:prSet/>
      <dgm:spPr/>
      <dgm:t>
        <a:bodyPr/>
        <a:lstStyle/>
        <a:p>
          <a:endParaRPr lang="en-US"/>
        </a:p>
      </dgm:t>
    </dgm:pt>
    <dgm:pt modelId="{F516F3EB-D55B-453A-8FC7-60F3F6E50A69}">
      <dgm:prSet/>
      <dgm:spPr/>
      <dgm:t>
        <a:bodyPr/>
        <a:lstStyle/>
        <a:p>
          <a:r>
            <a:rPr lang="en-US"/>
            <a:t>R is free!</a:t>
          </a:r>
        </a:p>
      </dgm:t>
    </dgm:pt>
    <dgm:pt modelId="{A5685148-8B33-4192-ACC8-9F00DB75F010}" type="parTrans" cxnId="{B214E6DD-FC36-4E68-B4C2-B098D9D29D1C}">
      <dgm:prSet/>
      <dgm:spPr/>
      <dgm:t>
        <a:bodyPr/>
        <a:lstStyle/>
        <a:p>
          <a:endParaRPr lang="en-US"/>
        </a:p>
      </dgm:t>
    </dgm:pt>
    <dgm:pt modelId="{DE2A727C-471B-4DA2-8796-59AA9B462B2A}" type="sibTrans" cxnId="{B214E6DD-FC36-4E68-B4C2-B098D9D29D1C}">
      <dgm:prSet/>
      <dgm:spPr/>
      <dgm:t>
        <a:bodyPr/>
        <a:lstStyle/>
        <a:p>
          <a:endParaRPr lang="en-US"/>
        </a:p>
      </dgm:t>
    </dgm:pt>
    <dgm:pt modelId="{9050A750-8DFA-443F-8E34-AA243E8D1E80}">
      <dgm:prSet/>
      <dgm:spPr/>
      <dgm:t>
        <a:bodyPr/>
        <a:lstStyle/>
        <a:p>
          <a:r>
            <a:rPr lang="en-US"/>
            <a:t>Amongst languages, R has the one of the most powerful graphics producing capabilities</a:t>
          </a:r>
        </a:p>
      </dgm:t>
    </dgm:pt>
    <dgm:pt modelId="{B094BCAE-44E1-4FC3-B5EF-AC2B5C7E7185}" type="parTrans" cxnId="{8C79E216-1558-461F-897F-C9E65E0FA82A}">
      <dgm:prSet/>
      <dgm:spPr/>
      <dgm:t>
        <a:bodyPr/>
        <a:lstStyle/>
        <a:p>
          <a:endParaRPr lang="en-US"/>
        </a:p>
      </dgm:t>
    </dgm:pt>
    <dgm:pt modelId="{70A07D86-3872-46F5-9B43-ADA5B619C0B5}" type="sibTrans" cxnId="{8C79E216-1558-461F-897F-C9E65E0FA82A}">
      <dgm:prSet/>
      <dgm:spPr/>
      <dgm:t>
        <a:bodyPr/>
        <a:lstStyle/>
        <a:p>
          <a:endParaRPr lang="en-US"/>
        </a:p>
      </dgm:t>
    </dgm:pt>
    <dgm:pt modelId="{FB90ABC4-0468-4C20-9C3C-557D794E508D}" type="pres">
      <dgm:prSet presAssocID="{F90A33A7-BC40-4D6E-89DC-40E3A2582BFB}" presName="root" presStyleCnt="0">
        <dgm:presLayoutVars>
          <dgm:dir/>
          <dgm:resizeHandles val="exact"/>
        </dgm:presLayoutVars>
      </dgm:prSet>
      <dgm:spPr/>
      <dgm:t>
        <a:bodyPr/>
        <a:lstStyle/>
        <a:p>
          <a:endParaRPr lang="en-US"/>
        </a:p>
      </dgm:t>
    </dgm:pt>
    <dgm:pt modelId="{FC16BAEF-A734-4DB1-8D19-706C466F0E80}" type="pres">
      <dgm:prSet presAssocID="{62812EAD-8BFF-4DFE-98A0-8D11568AC876}" presName="compNode" presStyleCnt="0"/>
      <dgm:spPr/>
    </dgm:pt>
    <dgm:pt modelId="{67823489-618F-4B08-8ED6-4BC02B8F6751}" type="pres">
      <dgm:prSet presAssocID="{62812EAD-8BFF-4DFE-98A0-8D11568AC876}" presName="bgRect" presStyleLbl="bgShp" presStyleIdx="0" presStyleCnt="4"/>
      <dgm:spPr/>
    </dgm:pt>
    <dgm:pt modelId="{CD41F5AC-76F5-4606-874F-C7C4E7E764CB}" type="pres">
      <dgm:prSet presAssocID="{62812EAD-8BFF-4DFE-98A0-8D11568AC8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PC1"/>
        </a:ext>
      </dgm:extLst>
    </dgm:pt>
    <dgm:pt modelId="{13A86BE7-C530-45AE-A4CD-C45CF4CCE79E}" type="pres">
      <dgm:prSet presAssocID="{62812EAD-8BFF-4DFE-98A0-8D11568AC876}" presName="spaceRect" presStyleCnt="0"/>
      <dgm:spPr/>
    </dgm:pt>
    <dgm:pt modelId="{5EEDC9F8-3C35-4C93-A043-DBA6B5116896}" type="pres">
      <dgm:prSet presAssocID="{62812EAD-8BFF-4DFE-98A0-8D11568AC876}" presName="parTx" presStyleLbl="revTx" presStyleIdx="0" presStyleCnt="4">
        <dgm:presLayoutVars>
          <dgm:chMax val="0"/>
          <dgm:chPref val="0"/>
        </dgm:presLayoutVars>
      </dgm:prSet>
      <dgm:spPr/>
      <dgm:t>
        <a:bodyPr/>
        <a:lstStyle/>
        <a:p>
          <a:endParaRPr lang="en-US"/>
        </a:p>
      </dgm:t>
    </dgm:pt>
    <dgm:pt modelId="{75B7AD7D-3DB4-444B-85FA-648D232DF9DD}" type="pres">
      <dgm:prSet presAssocID="{CFCF520A-C3EB-4E72-B5CE-2E1FF667BE7E}" presName="sibTrans" presStyleCnt="0"/>
      <dgm:spPr/>
    </dgm:pt>
    <dgm:pt modelId="{08EE365B-4A8D-413B-B637-3B75B7D053EC}" type="pres">
      <dgm:prSet presAssocID="{CE309CD4-8D49-4A2A-9858-B52B7A7B9EC4}" presName="compNode" presStyleCnt="0"/>
      <dgm:spPr/>
    </dgm:pt>
    <dgm:pt modelId="{4DFCACD8-B06D-4443-9454-39E00F9CB022}" type="pres">
      <dgm:prSet presAssocID="{CE309CD4-8D49-4A2A-9858-B52B7A7B9EC4}" presName="bgRect" presStyleLbl="bgShp" presStyleIdx="1" presStyleCnt="4"/>
      <dgm:spPr/>
    </dgm:pt>
    <dgm:pt modelId="{7E0393EE-C3DA-4EDF-9050-44A0534CB009}" type="pres">
      <dgm:prSet presAssocID="{CE309CD4-8D49-4A2A-9858-B52B7A7B9E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FabricReportLibrary"/>
        </a:ext>
      </dgm:extLst>
    </dgm:pt>
    <dgm:pt modelId="{951CC024-A5E4-45EF-8BE6-BAFD04BDA350}" type="pres">
      <dgm:prSet presAssocID="{CE309CD4-8D49-4A2A-9858-B52B7A7B9EC4}" presName="spaceRect" presStyleCnt="0"/>
      <dgm:spPr/>
    </dgm:pt>
    <dgm:pt modelId="{E9405724-2252-488F-9F4B-C77AB4709B51}" type="pres">
      <dgm:prSet presAssocID="{CE309CD4-8D49-4A2A-9858-B52B7A7B9EC4}" presName="parTx" presStyleLbl="revTx" presStyleIdx="1" presStyleCnt="4">
        <dgm:presLayoutVars>
          <dgm:chMax val="0"/>
          <dgm:chPref val="0"/>
        </dgm:presLayoutVars>
      </dgm:prSet>
      <dgm:spPr/>
      <dgm:t>
        <a:bodyPr/>
        <a:lstStyle/>
        <a:p>
          <a:endParaRPr lang="en-US"/>
        </a:p>
      </dgm:t>
    </dgm:pt>
    <dgm:pt modelId="{FB198737-DA9C-4095-A51E-24A622204343}" type="pres">
      <dgm:prSet presAssocID="{83FC4A29-2097-4E26-9980-0D31407E108D}" presName="sibTrans" presStyleCnt="0"/>
      <dgm:spPr/>
    </dgm:pt>
    <dgm:pt modelId="{266ED450-66F5-462D-B27B-41F7BEE734C7}" type="pres">
      <dgm:prSet presAssocID="{F516F3EB-D55B-453A-8FC7-60F3F6E50A69}" presName="compNode" presStyleCnt="0"/>
      <dgm:spPr/>
    </dgm:pt>
    <dgm:pt modelId="{86DC8CEB-8BB4-4ED1-88E2-98F198D288BB}" type="pres">
      <dgm:prSet presAssocID="{F516F3EB-D55B-453A-8FC7-60F3F6E50A69}" presName="bgRect" presStyleLbl="bgShp" presStyleIdx="2" presStyleCnt="4"/>
      <dgm:spPr/>
    </dgm:pt>
    <dgm:pt modelId="{AFE62760-3A08-4992-8C1F-F2272DEA660E}" type="pres">
      <dgm:prSet presAssocID="{F516F3EB-D55B-453A-8FC7-60F3F6E50A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R"/>
        </a:ext>
      </dgm:extLst>
    </dgm:pt>
    <dgm:pt modelId="{1ACABC5C-40E2-4644-96A2-19B957946D68}" type="pres">
      <dgm:prSet presAssocID="{F516F3EB-D55B-453A-8FC7-60F3F6E50A69}" presName="spaceRect" presStyleCnt="0"/>
      <dgm:spPr/>
    </dgm:pt>
    <dgm:pt modelId="{5B7F2B97-28CB-4DEC-A6B3-4237D28F3AEC}" type="pres">
      <dgm:prSet presAssocID="{F516F3EB-D55B-453A-8FC7-60F3F6E50A69}" presName="parTx" presStyleLbl="revTx" presStyleIdx="2" presStyleCnt="4">
        <dgm:presLayoutVars>
          <dgm:chMax val="0"/>
          <dgm:chPref val="0"/>
        </dgm:presLayoutVars>
      </dgm:prSet>
      <dgm:spPr/>
      <dgm:t>
        <a:bodyPr/>
        <a:lstStyle/>
        <a:p>
          <a:endParaRPr lang="en-US"/>
        </a:p>
      </dgm:t>
    </dgm:pt>
    <dgm:pt modelId="{26113A96-62D1-4F2D-9095-2DEA4A4763D5}" type="pres">
      <dgm:prSet presAssocID="{DE2A727C-471B-4DA2-8796-59AA9B462B2A}" presName="sibTrans" presStyleCnt="0"/>
      <dgm:spPr/>
    </dgm:pt>
    <dgm:pt modelId="{6B707A4B-C3D7-450C-BD9D-BE9D3C15B9A4}" type="pres">
      <dgm:prSet presAssocID="{9050A750-8DFA-443F-8E34-AA243E8D1E80}" presName="compNode" presStyleCnt="0"/>
      <dgm:spPr/>
    </dgm:pt>
    <dgm:pt modelId="{1B8A5C66-5320-4325-840F-4863660D88A2}" type="pres">
      <dgm:prSet presAssocID="{9050A750-8DFA-443F-8E34-AA243E8D1E80}" presName="bgRect" presStyleLbl="bgShp" presStyleIdx="3" presStyleCnt="4"/>
      <dgm:spPr/>
    </dgm:pt>
    <dgm:pt modelId="{40C7A6C8-3DD3-453A-95A7-EE1DC292E9F9}" type="pres">
      <dgm:prSet presAssocID="{9050A750-8DFA-443F-8E34-AA243E8D1E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LaptopSecure"/>
        </a:ext>
      </dgm:extLst>
    </dgm:pt>
    <dgm:pt modelId="{A71C5063-741B-494C-9E0E-BB9E5425E2F3}" type="pres">
      <dgm:prSet presAssocID="{9050A750-8DFA-443F-8E34-AA243E8D1E80}" presName="spaceRect" presStyleCnt="0"/>
      <dgm:spPr/>
    </dgm:pt>
    <dgm:pt modelId="{C2437C94-679A-4681-A870-0F5D50EDE81C}" type="pres">
      <dgm:prSet presAssocID="{9050A750-8DFA-443F-8E34-AA243E8D1E80}" presName="parTx" presStyleLbl="revTx" presStyleIdx="3" presStyleCnt="4">
        <dgm:presLayoutVars>
          <dgm:chMax val="0"/>
          <dgm:chPref val="0"/>
        </dgm:presLayoutVars>
      </dgm:prSet>
      <dgm:spPr/>
      <dgm:t>
        <a:bodyPr/>
        <a:lstStyle/>
        <a:p>
          <a:endParaRPr lang="en-US"/>
        </a:p>
      </dgm:t>
    </dgm:pt>
  </dgm:ptLst>
  <dgm:cxnLst>
    <dgm:cxn modelId="{3450E6A2-535B-460B-A8E7-3682E0C73F0C}" type="presOf" srcId="{62812EAD-8BFF-4DFE-98A0-8D11568AC876}" destId="{5EEDC9F8-3C35-4C93-A043-DBA6B5116896}" srcOrd="0" destOrd="0" presId="urn:microsoft.com/office/officeart/2018/2/layout/IconVerticalSolidList"/>
    <dgm:cxn modelId="{8C79E216-1558-461F-897F-C9E65E0FA82A}" srcId="{F90A33A7-BC40-4D6E-89DC-40E3A2582BFB}" destId="{9050A750-8DFA-443F-8E34-AA243E8D1E80}" srcOrd="3" destOrd="0" parTransId="{B094BCAE-44E1-4FC3-B5EF-AC2B5C7E7185}" sibTransId="{70A07D86-3872-46F5-9B43-ADA5B619C0B5}"/>
    <dgm:cxn modelId="{76DC2339-DD95-4358-A530-8829DAD75CC7}" srcId="{F90A33A7-BC40-4D6E-89DC-40E3A2582BFB}" destId="{CE309CD4-8D49-4A2A-9858-B52B7A7B9EC4}" srcOrd="1" destOrd="0" parTransId="{49CB87D9-0413-4C58-8438-DDB2DEF41DED}" sibTransId="{83FC4A29-2097-4E26-9980-0D31407E108D}"/>
    <dgm:cxn modelId="{B214E6DD-FC36-4E68-B4C2-B098D9D29D1C}" srcId="{F90A33A7-BC40-4D6E-89DC-40E3A2582BFB}" destId="{F516F3EB-D55B-453A-8FC7-60F3F6E50A69}" srcOrd="2" destOrd="0" parTransId="{A5685148-8B33-4192-ACC8-9F00DB75F010}" sibTransId="{DE2A727C-471B-4DA2-8796-59AA9B462B2A}"/>
    <dgm:cxn modelId="{CE853C96-B8F4-4519-8646-917C80CBCB87}" type="presOf" srcId="{F516F3EB-D55B-453A-8FC7-60F3F6E50A69}" destId="{5B7F2B97-28CB-4DEC-A6B3-4237D28F3AEC}" srcOrd="0" destOrd="0" presId="urn:microsoft.com/office/officeart/2018/2/layout/IconVerticalSolidList"/>
    <dgm:cxn modelId="{765195AA-D4B4-4DCA-9277-69424FDB0400}" srcId="{F90A33A7-BC40-4D6E-89DC-40E3A2582BFB}" destId="{62812EAD-8BFF-4DFE-98A0-8D11568AC876}" srcOrd="0" destOrd="0" parTransId="{EFBE4D54-CBE0-43EC-9119-1C604AE8C6B3}" sibTransId="{CFCF520A-C3EB-4E72-B5CE-2E1FF667BE7E}"/>
    <dgm:cxn modelId="{4D984B43-8357-418E-8995-8A7AA4F03DC0}" type="presOf" srcId="{F90A33A7-BC40-4D6E-89DC-40E3A2582BFB}" destId="{FB90ABC4-0468-4C20-9C3C-557D794E508D}" srcOrd="0" destOrd="0" presId="urn:microsoft.com/office/officeart/2018/2/layout/IconVerticalSolidList"/>
    <dgm:cxn modelId="{EFCBC333-0F10-4ADB-A9CF-5D8507A7180F}" type="presOf" srcId="{9050A750-8DFA-443F-8E34-AA243E8D1E80}" destId="{C2437C94-679A-4681-A870-0F5D50EDE81C}" srcOrd="0" destOrd="0" presId="urn:microsoft.com/office/officeart/2018/2/layout/IconVerticalSolidList"/>
    <dgm:cxn modelId="{85F7F9A4-6A94-4457-AA0B-CD9F2E488580}" type="presOf" srcId="{CE309CD4-8D49-4A2A-9858-B52B7A7B9EC4}" destId="{E9405724-2252-488F-9F4B-C77AB4709B51}" srcOrd="0" destOrd="0" presId="urn:microsoft.com/office/officeart/2018/2/layout/IconVerticalSolidList"/>
    <dgm:cxn modelId="{78DEF8D6-A6A2-434A-BB4E-F64DB6731D42}" type="presParOf" srcId="{FB90ABC4-0468-4C20-9C3C-557D794E508D}" destId="{FC16BAEF-A734-4DB1-8D19-706C466F0E80}" srcOrd="0" destOrd="0" presId="urn:microsoft.com/office/officeart/2018/2/layout/IconVerticalSolidList"/>
    <dgm:cxn modelId="{51624DE9-F406-4728-8266-9CAD79B7B1AE}" type="presParOf" srcId="{FC16BAEF-A734-4DB1-8D19-706C466F0E80}" destId="{67823489-618F-4B08-8ED6-4BC02B8F6751}" srcOrd="0" destOrd="0" presId="urn:microsoft.com/office/officeart/2018/2/layout/IconVerticalSolidList"/>
    <dgm:cxn modelId="{D07337A4-9398-4DB1-BD1B-8C02ECA2B1EC}" type="presParOf" srcId="{FC16BAEF-A734-4DB1-8D19-706C466F0E80}" destId="{CD41F5AC-76F5-4606-874F-C7C4E7E764CB}" srcOrd="1" destOrd="0" presId="urn:microsoft.com/office/officeart/2018/2/layout/IconVerticalSolidList"/>
    <dgm:cxn modelId="{2E3CDABE-6F80-4F15-96A1-53D6C0F7A111}" type="presParOf" srcId="{FC16BAEF-A734-4DB1-8D19-706C466F0E80}" destId="{13A86BE7-C530-45AE-A4CD-C45CF4CCE79E}" srcOrd="2" destOrd="0" presId="urn:microsoft.com/office/officeart/2018/2/layout/IconVerticalSolidList"/>
    <dgm:cxn modelId="{A11A6D63-4454-42E5-911A-49031839480C}" type="presParOf" srcId="{FC16BAEF-A734-4DB1-8D19-706C466F0E80}" destId="{5EEDC9F8-3C35-4C93-A043-DBA6B5116896}" srcOrd="3" destOrd="0" presId="urn:microsoft.com/office/officeart/2018/2/layout/IconVerticalSolidList"/>
    <dgm:cxn modelId="{78CB2565-A750-4C6A-8A9B-8E4236B2BF20}" type="presParOf" srcId="{FB90ABC4-0468-4C20-9C3C-557D794E508D}" destId="{75B7AD7D-3DB4-444B-85FA-648D232DF9DD}" srcOrd="1" destOrd="0" presId="urn:microsoft.com/office/officeart/2018/2/layout/IconVerticalSolidList"/>
    <dgm:cxn modelId="{4331AF30-55E8-4CF5-A3BC-9E48CD4976FC}" type="presParOf" srcId="{FB90ABC4-0468-4C20-9C3C-557D794E508D}" destId="{08EE365B-4A8D-413B-B637-3B75B7D053EC}" srcOrd="2" destOrd="0" presId="urn:microsoft.com/office/officeart/2018/2/layout/IconVerticalSolidList"/>
    <dgm:cxn modelId="{10C793FD-E510-4F7B-9F9B-5D727808C23D}" type="presParOf" srcId="{08EE365B-4A8D-413B-B637-3B75B7D053EC}" destId="{4DFCACD8-B06D-4443-9454-39E00F9CB022}" srcOrd="0" destOrd="0" presId="urn:microsoft.com/office/officeart/2018/2/layout/IconVerticalSolidList"/>
    <dgm:cxn modelId="{8BEAA197-CE6C-4F0A-9C41-72B5D80D09EA}" type="presParOf" srcId="{08EE365B-4A8D-413B-B637-3B75B7D053EC}" destId="{7E0393EE-C3DA-4EDF-9050-44A0534CB009}" srcOrd="1" destOrd="0" presId="urn:microsoft.com/office/officeart/2018/2/layout/IconVerticalSolidList"/>
    <dgm:cxn modelId="{2131FFA7-E783-4F02-919E-C250762BAD11}" type="presParOf" srcId="{08EE365B-4A8D-413B-B637-3B75B7D053EC}" destId="{951CC024-A5E4-45EF-8BE6-BAFD04BDA350}" srcOrd="2" destOrd="0" presId="urn:microsoft.com/office/officeart/2018/2/layout/IconVerticalSolidList"/>
    <dgm:cxn modelId="{C54EA3AF-5F76-4DCE-8B7A-8C482CB228A4}" type="presParOf" srcId="{08EE365B-4A8D-413B-B637-3B75B7D053EC}" destId="{E9405724-2252-488F-9F4B-C77AB4709B51}" srcOrd="3" destOrd="0" presId="urn:microsoft.com/office/officeart/2018/2/layout/IconVerticalSolidList"/>
    <dgm:cxn modelId="{5409570E-C380-4FC0-A70C-0134A8C091EC}" type="presParOf" srcId="{FB90ABC4-0468-4C20-9C3C-557D794E508D}" destId="{FB198737-DA9C-4095-A51E-24A622204343}" srcOrd="3" destOrd="0" presId="urn:microsoft.com/office/officeart/2018/2/layout/IconVerticalSolidList"/>
    <dgm:cxn modelId="{19AB0AA3-53C8-48BC-B88E-60F2D65711DA}" type="presParOf" srcId="{FB90ABC4-0468-4C20-9C3C-557D794E508D}" destId="{266ED450-66F5-462D-B27B-41F7BEE734C7}" srcOrd="4" destOrd="0" presId="urn:microsoft.com/office/officeart/2018/2/layout/IconVerticalSolidList"/>
    <dgm:cxn modelId="{F8C368B6-75BE-4201-B2EE-DDF9931E7E60}" type="presParOf" srcId="{266ED450-66F5-462D-B27B-41F7BEE734C7}" destId="{86DC8CEB-8BB4-4ED1-88E2-98F198D288BB}" srcOrd="0" destOrd="0" presId="urn:microsoft.com/office/officeart/2018/2/layout/IconVerticalSolidList"/>
    <dgm:cxn modelId="{04A77498-616A-4311-A064-7BE7E0A6A7C5}" type="presParOf" srcId="{266ED450-66F5-462D-B27B-41F7BEE734C7}" destId="{AFE62760-3A08-4992-8C1F-F2272DEA660E}" srcOrd="1" destOrd="0" presId="urn:microsoft.com/office/officeart/2018/2/layout/IconVerticalSolidList"/>
    <dgm:cxn modelId="{6585441B-B0EE-451F-8889-E03509607328}" type="presParOf" srcId="{266ED450-66F5-462D-B27B-41F7BEE734C7}" destId="{1ACABC5C-40E2-4644-96A2-19B957946D68}" srcOrd="2" destOrd="0" presId="urn:microsoft.com/office/officeart/2018/2/layout/IconVerticalSolidList"/>
    <dgm:cxn modelId="{69C71AE0-E07D-476E-859B-ED0177AB0436}" type="presParOf" srcId="{266ED450-66F5-462D-B27B-41F7BEE734C7}" destId="{5B7F2B97-28CB-4DEC-A6B3-4237D28F3AEC}" srcOrd="3" destOrd="0" presId="urn:microsoft.com/office/officeart/2018/2/layout/IconVerticalSolidList"/>
    <dgm:cxn modelId="{E82005E1-DF3E-4813-95C4-7D1A6D85C4E7}" type="presParOf" srcId="{FB90ABC4-0468-4C20-9C3C-557D794E508D}" destId="{26113A96-62D1-4F2D-9095-2DEA4A4763D5}" srcOrd="5" destOrd="0" presId="urn:microsoft.com/office/officeart/2018/2/layout/IconVerticalSolidList"/>
    <dgm:cxn modelId="{F16EC86A-BE1F-4907-9357-9AAA898FC902}" type="presParOf" srcId="{FB90ABC4-0468-4C20-9C3C-557D794E508D}" destId="{6B707A4B-C3D7-450C-BD9D-BE9D3C15B9A4}" srcOrd="6" destOrd="0" presId="urn:microsoft.com/office/officeart/2018/2/layout/IconVerticalSolidList"/>
    <dgm:cxn modelId="{20FFD785-9D4B-4C34-BBDB-34F18CDECE4D}" type="presParOf" srcId="{6B707A4B-C3D7-450C-BD9D-BE9D3C15B9A4}" destId="{1B8A5C66-5320-4325-840F-4863660D88A2}" srcOrd="0" destOrd="0" presId="urn:microsoft.com/office/officeart/2018/2/layout/IconVerticalSolidList"/>
    <dgm:cxn modelId="{46A10C8A-C70D-4705-B3BF-E9D0FFA5ADEF}" type="presParOf" srcId="{6B707A4B-C3D7-450C-BD9D-BE9D3C15B9A4}" destId="{40C7A6C8-3DD3-453A-95A7-EE1DC292E9F9}" srcOrd="1" destOrd="0" presId="urn:microsoft.com/office/officeart/2018/2/layout/IconVerticalSolidList"/>
    <dgm:cxn modelId="{8C02D83A-CD15-47CB-860E-AF1EE4B86B05}" type="presParOf" srcId="{6B707A4B-C3D7-450C-BD9D-BE9D3C15B9A4}" destId="{A71C5063-741B-494C-9E0E-BB9E5425E2F3}" srcOrd="2" destOrd="0" presId="urn:microsoft.com/office/officeart/2018/2/layout/IconVerticalSolidList"/>
    <dgm:cxn modelId="{D3D45DC5-4679-486E-BFCA-65F27765F8BC}" type="presParOf" srcId="{6B707A4B-C3D7-450C-BD9D-BE9D3C15B9A4}" destId="{C2437C94-679A-4681-A870-0F5D50EDE8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B8A87F-21E9-4E6F-BFE7-F49232A53C5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F957E3-2ACB-4BFF-BDDE-CF3E6752AED5}">
      <dgm:prSet/>
      <dgm:spPr/>
      <dgm:t>
        <a:bodyPr/>
        <a:lstStyle/>
        <a:p>
          <a:r>
            <a:rPr lang="en-US"/>
            <a:t>R is difficult to learn due to complex syntax</a:t>
          </a:r>
        </a:p>
      </dgm:t>
    </dgm:pt>
    <dgm:pt modelId="{B0E66BAD-BF81-4C09-8E9D-94B861A07635}" type="parTrans" cxnId="{90FA55DE-5F15-4B00-AF17-B29EA3AEF9D4}">
      <dgm:prSet/>
      <dgm:spPr/>
      <dgm:t>
        <a:bodyPr/>
        <a:lstStyle/>
        <a:p>
          <a:endParaRPr lang="en-US"/>
        </a:p>
      </dgm:t>
    </dgm:pt>
    <dgm:pt modelId="{D6ED0F1E-96DF-49F8-8DEA-B1C0EB975D52}" type="sibTrans" cxnId="{90FA55DE-5F15-4B00-AF17-B29EA3AEF9D4}">
      <dgm:prSet/>
      <dgm:spPr/>
      <dgm:t>
        <a:bodyPr/>
        <a:lstStyle/>
        <a:p>
          <a:endParaRPr lang="en-US"/>
        </a:p>
      </dgm:t>
    </dgm:pt>
    <dgm:pt modelId="{0CA77BD2-1D95-46C2-A6BD-492C342DE1D8}">
      <dgm:prSet/>
      <dgm:spPr/>
      <dgm:t>
        <a:bodyPr/>
        <a:lstStyle/>
        <a:p>
          <a:r>
            <a:rPr lang="en-US"/>
            <a:t>R has many different data structures</a:t>
          </a:r>
        </a:p>
      </dgm:t>
    </dgm:pt>
    <dgm:pt modelId="{77DF34BE-6544-4FD4-8157-D7E2F3BA8A04}" type="parTrans" cxnId="{153481AA-E2F5-4E75-B918-E7A7E8E855C3}">
      <dgm:prSet/>
      <dgm:spPr/>
      <dgm:t>
        <a:bodyPr/>
        <a:lstStyle/>
        <a:p>
          <a:endParaRPr lang="en-US"/>
        </a:p>
      </dgm:t>
    </dgm:pt>
    <dgm:pt modelId="{31CD588F-7FE1-46ED-A789-DFAD62217E1A}" type="sibTrans" cxnId="{153481AA-E2F5-4E75-B918-E7A7E8E855C3}">
      <dgm:prSet/>
      <dgm:spPr/>
      <dgm:t>
        <a:bodyPr/>
        <a:lstStyle/>
        <a:p>
          <a:endParaRPr lang="en-US"/>
        </a:p>
      </dgm:t>
    </dgm:pt>
    <dgm:pt modelId="{4497595F-72CD-4151-AB70-67DB414F6614}">
      <dgm:prSet/>
      <dgm:spPr/>
      <dgm:t>
        <a:bodyPr/>
        <a:lstStyle/>
        <a:p>
          <a:r>
            <a:rPr lang="en-US"/>
            <a:t>R has relatively weak text parsing ability</a:t>
          </a:r>
        </a:p>
      </dgm:t>
    </dgm:pt>
    <dgm:pt modelId="{CB2A9CAF-845B-4698-A8F7-72F1D832EBB6}" type="parTrans" cxnId="{57069404-1204-4510-95BF-FDD5EED4075E}">
      <dgm:prSet/>
      <dgm:spPr/>
      <dgm:t>
        <a:bodyPr/>
        <a:lstStyle/>
        <a:p>
          <a:endParaRPr lang="en-US"/>
        </a:p>
      </dgm:t>
    </dgm:pt>
    <dgm:pt modelId="{CE391CEB-3F75-4166-BCA8-613CCDCCC0D1}" type="sibTrans" cxnId="{57069404-1204-4510-95BF-FDD5EED4075E}">
      <dgm:prSet/>
      <dgm:spPr/>
      <dgm:t>
        <a:bodyPr/>
        <a:lstStyle/>
        <a:p>
          <a:endParaRPr lang="en-US"/>
        </a:p>
      </dgm:t>
    </dgm:pt>
    <dgm:pt modelId="{64A017D6-FC12-4E00-86F4-6085057A0080}">
      <dgm:prSet/>
      <dgm:spPr/>
      <dgm:t>
        <a:bodyPr/>
        <a:lstStyle/>
        <a:p>
          <a:r>
            <a:rPr lang="en-US"/>
            <a:t>Lax organization --- can breed bad coding habits in beginners</a:t>
          </a:r>
        </a:p>
      </dgm:t>
    </dgm:pt>
    <dgm:pt modelId="{9536D6E1-0DF1-4613-B880-08802771768B}" type="parTrans" cxnId="{4F1B81D2-6D63-49BE-9A97-D91D4A41B393}">
      <dgm:prSet/>
      <dgm:spPr/>
      <dgm:t>
        <a:bodyPr/>
        <a:lstStyle/>
        <a:p>
          <a:endParaRPr lang="en-US"/>
        </a:p>
      </dgm:t>
    </dgm:pt>
    <dgm:pt modelId="{8D7C851A-69C0-4DC8-867A-9D407C9A3076}" type="sibTrans" cxnId="{4F1B81D2-6D63-49BE-9A97-D91D4A41B393}">
      <dgm:prSet/>
      <dgm:spPr/>
      <dgm:t>
        <a:bodyPr/>
        <a:lstStyle/>
        <a:p>
          <a:endParaRPr lang="en-US"/>
        </a:p>
      </dgm:t>
    </dgm:pt>
    <dgm:pt modelId="{3125134A-F841-44C9-8F52-37635E47D072}" type="pres">
      <dgm:prSet presAssocID="{FEB8A87F-21E9-4E6F-BFE7-F49232A53C52}" presName="root" presStyleCnt="0">
        <dgm:presLayoutVars>
          <dgm:dir/>
          <dgm:resizeHandles val="exact"/>
        </dgm:presLayoutVars>
      </dgm:prSet>
      <dgm:spPr/>
      <dgm:t>
        <a:bodyPr/>
        <a:lstStyle/>
        <a:p>
          <a:endParaRPr lang="en-US"/>
        </a:p>
      </dgm:t>
    </dgm:pt>
    <dgm:pt modelId="{11E76C08-65A0-4CA6-9912-C68D22D087BD}" type="pres">
      <dgm:prSet presAssocID="{E1F957E3-2ACB-4BFF-BDDE-CF3E6752AED5}" presName="compNode" presStyleCnt="0"/>
      <dgm:spPr/>
    </dgm:pt>
    <dgm:pt modelId="{D35B17EC-1398-4D4E-9FAD-406946A7CD46}" type="pres">
      <dgm:prSet presAssocID="{E1F957E3-2ACB-4BFF-BDDE-CF3E6752AED5}" presName="bgRect" presStyleLbl="bgShp" presStyleIdx="0" presStyleCnt="4"/>
      <dgm:spPr/>
    </dgm:pt>
    <dgm:pt modelId="{A9308F2E-7DC0-4833-A33E-06279F11303C}" type="pres">
      <dgm:prSet presAssocID="{E1F957E3-2ACB-4BFF-BDDE-CF3E6752AE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
        </a:ext>
      </dgm:extLst>
    </dgm:pt>
    <dgm:pt modelId="{0DCED309-6561-4BCC-AECA-07D02AF6385D}" type="pres">
      <dgm:prSet presAssocID="{E1F957E3-2ACB-4BFF-BDDE-CF3E6752AED5}" presName="spaceRect" presStyleCnt="0"/>
      <dgm:spPr/>
    </dgm:pt>
    <dgm:pt modelId="{346C0BFF-887B-4CE1-8776-42E39506BDCC}" type="pres">
      <dgm:prSet presAssocID="{E1F957E3-2ACB-4BFF-BDDE-CF3E6752AED5}" presName="parTx" presStyleLbl="revTx" presStyleIdx="0" presStyleCnt="4">
        <dgm:presLayoutVars>
          <dgm:chMax val="0"/>
          <dgm:chPref val="0"/>
        </dgm:presLayoutVars>
      </dgm:prSet>
      <dgm:spPr/>
      <dgm:t>
        <a:bodyPr/>
        <a:lstStyle/>
        <a:p>
          <a:endParaRPr lang="en-US"/>
        </a:p>
      </dgm:t>
    </dgm:pt>
    <dgm:pt modelId="{2D819E4F-7D2E-4A42-8B2A-22A8950DDFE4}" type="pres">
      <dgm:prSet presAssocID="{D6ED0F1E-96DF-49F8-8DEA-B1C0EB975D52}" presName="sibTrans" presStyleCnt="0"/>
      <dgm:spPr/>
    </dgm:pt>
    <dgm:pt modelId="{2F243A17-A35B-4CF0-8DFF-0A38086EABD7}" type="pres">
      <dgm:prSet presAssocID="{0CA77BD2-1D95-46C2-A6BD-492C342DE1D8}" presName="compNode" presStyleCnt="0"/>
      <dgm:spPr/>
    </dgm:pt>
    <dgm:pt modelId="{6F43BAC9-1847-491C-A03B-B3F74DF79677}" type="pres">
      <dgm:prSet presAssocID="{0CA77BD2-1D95-46C2-A6BD-492C342DE1D8}" presName="bgRect" presStyleLbl="bgShp" presStyleIdx="1" presStyleCnt="4"/>
      <dgm:spPr/>
    </dgm:pt>
    <dgm:pt modelId="{8D55DB8A-7123-4C65-8815-67128659ACB6}" type="pres">
      <dgm:prSet presAssocID="{0CA77BD2-1D95-46C2-A6BD-492C342DE1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iagnostic"/>
        </a:ext>
      </dgm:extLst>
    </dgm:pt>
    <dgm:pt modelId="{92EEC213-5F5C-49BC-8136-72B6D948AF97}" type="pres">
      <dgm:prSet presAssocID="{0CA77BD2-1D95-46C2-A6BD-492C342DE1D8}" presName="spaceRect" presStyleCnt="0"/>
      <dgm:spPr/>
    </dgm:pt>
    <dgm:pt modelId="{F2D87726-B14C-406F-9F97-D7D5C1C83620}" type="pres">
      <dgm:prSet presAssocID="{0CA77BD2-1D95-46C2-A6BD-492C342DE1D8}" presName="parTx" presStyleLbl="revTx" presStyleIdx="1" presStyleCnt="4">
        <dgm:presLayoutVars>
          <dgm:chMax val="0"/>
          <dgm:chPref val="0"/>
        </dgm:presLayoutVars>
      </dgm:prSet>
      <dgm:spPr/>
      <dgm:t>
        <a:bodyPr/>
        <a:lstStyle/>
        <a:p>
          <a:endParaRPr lang="en-US"/>
        </a:p>
      </dgm:t>
    </dgm:pt>
    <dgm:pt modelId="{311607ED-5747-48DB-88D1-373C3664120B}" type="pres">
      <dgm:prSet presAssocID="{31CD588F-7FE1-46ED-A789-DFAD62217E1A}" presName="sibTrans" presStyleCnt="0"/>
      <dgm:spPr/>
    </dgm:pt>
    <dgm:pt modelId="{C52B9CB9-FC61-4B22-BFC3-1EFC75EF9985}" type="pres">
      <dgm:prSet presAssocID="{4497595F-72CD-4151-AB70-67DB414F6614}" presName="compNode" presStyleCnt="0"/>
      <dgm:spPr/>
    </dgm:pt>
    <dgm:pt modelId="{E8DE4680-BE79-4EFB-9D66-ABDB289E6D64}" type="pres">
      <dgm:prSet presAssocID="{4497595F-72CD-4151-AB70-67DB414F6614}" presName="bgRect" presStyleLbl="bgShp" presStyleIdx="2" presStyleCnt="4"/>
      <dgm:spPr/>
    </dgm:pt>
    <dgm:pt modelId="{C88FA6ED-840D-4398-B4AE-50135E73766E}" type="pres">
      <dgm:prSet presAssocID="{4497595F-72CD-4151-AB70-67DB414F66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Highlight"/>
        </a:ext>
      </dgm:extLst>
    </dgm:pt>
    <dgm:pt modelId="{94855B09-B913-48AC-ACD3-A889F2FD1747}" type="pres">
      <dgm:prSet presAssocID="{4497595F-72CD-4151-AB70-67DB414F6614}" presName="spaceRect" presStyleCnt="0"/>
      <dgm:spPr/>
    </dgm:pt>
    <dgm:pt modelId="{F85A021B-DD6C-4DE2-A51C-E691E1265E25}" type="pres">
      <dgm:prSet presAssocID="{4497595F-72CD-4151-AB70-67DB414F6614}" presName="parTx" presStyleLbl="revTx" presStyleIdx="2" presStyleCnt="4">
        <dgm:presLayoutVars>
          <dgm:chMax val="0"/>
          <dgm:chPref val="0"/>
        </dgm:presLayoutVars>
      </dgm:prSet>
      <dgm:spPr/>
      <dgm:t>
        <a:bodyPr/>
        <a:lstStyle/>
        <a:p>
          <a:endParaRPr lang="en-US"/>
        </a:p>
      </dgm:t>
    </dgm:pt>
    <dgm:pt modelId="{2C13FA4B-9AFC-4901-B680-54CB49F01C83}" type="pres">
      <dgm:prSet presAssocID="{CE391CEB-3F75-4166-BCA8-613CCDCCC0D1}" presName="sibTrans" presStyleCnt="0"/>
      <dgm:spPr/>
    </dgm:pt>
    <dgm:pt modelId="{912D9AE1-A727-42F4-9A44-9C6CEB77B907}" type="pres">
      <dgm:prSet presAssocID="{64A017D6-FC12-4E00-86F4-6085057A0080}" presName="compNode" presStyleCnt="0"/>
      <dgm:spPr/>
    </dgm:pt>
    <dgm:pt modelId="{6B0C4114-155A-4590-B2F7-8A84DC319E3E}" type="pres">
      <dgm:prSet presAssocID="{64A017D6-FC12-4E00-86F4-6085057A0080}" presName="bgRect" presStyleLbl="bgShp" presStyleIdx="3" presStyleCnt="4"/>
      <dgm:spPr/>
    </dgm:pt>
    <dgm:pt modelId="{6D5DCAA0-7AD2-4D49-86A2-64E55D07C005}" type="pres">
      <dgm:prSet presAssocID="{64A017D6-FC12-4E00-86F4-6085057A00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CatOutline"/>
        </a:ext>
      </dgm:extLst>
    </dgm:pt>
    <dgm:pt modelId="{DBE79526-7BF4-42C2-B90A-C5EE7AE1455F}" type="pres">
      <dgm:prSet presAssocID="{64A017D6-FC12-4E00-86F4-6085057A0080}" presName="spaceRect" presStyleCnt="0"/>
      <dgm:spPr/>
    </dgm:pt>
    <dgm:pt modelId="{6412ECF2-D9C8-4004-AC98-41DD4735E36B}" type="pres">
      <dgm:prSet presAssocID="{64A017D6-FC12-4E00-86F4-6085057A0080}" presName="parTx" presStyleLbl="revTx" presStyleIdx="3" presStyleCnt="4">
        <dgm:presLayoutVars>
          <dgm:chMax val="0"/>
          <dgm:chPref val="0"/>
        </dgm:presLayoutVars>
      </dgm:prSet>
      <dgm:spPr/>
      <dgm:t>
        <a:bodyPr/>
        <a:lstStyle/>
        <a:p>
          <a:endParaRPr lang="en-US"/>
        </a:p>
      </dgm:t>
    </dgm:pt>
  </dgm:ptLst>
  <dgm:cxnLst>
    <dgm:cxn modelId="{94E65E73-E21A-4121-9788-59655B6BE902}" type="presOf" srcId="{E1F957E3-2ACB-4BFF-BDDE-CF3E6752AED5}" destId="{346C0BFF-887B-4CE1-8776-42E39506BDCC}" srcOrd="0" destOrd="0" presId="urn:microsoft.com/office/officeart/2018/2/layout/IconVerticalSolidList"/>
    <dgm:cxn modelId="{0ACEE8F3-E84C-4E16-B58E-1910456D0022}" type="presOf" srcId="{4497595F-72CD-4151-AB70-67DB414F6614}" destId="{F85A021B-DD6C-4DE2-A51C-E691E1265E25}" srcOrd="0" destOrd="0" presId="urn:microsoft.com/office/officeart/2018/2/layout/IconVerticalSolidList"/>
    <dgm:cxn modelId="{78A1181C-87F2-46FC-B062-78F30D71168B}" type="presOf" srcId="{FEB8A87F-21E9-4E6F-BFE7-F49232A53C52}" destId="{3125134A-F841-44C9-8F52-37635E47D072}" srcOrd="0" destOrd="0" presId="urn:microsoft.com/office/officeart/2018/2/layout/IconVerticalSolidList"/>
    <dgm:cxn modelId="{A40624D8-9649-47AB-A301-54D53B89CB7A}" type="presOf" srcId="{64A017D6-FC12-4E00-86F4-6085057A0080}" destId="{6412ECF2-D9C8-4004-AC98-41DD4735E36B}" srcOrd="0" destOrd="0" presId="urn:microsoft.com/office/officeart/2018/2/layout/IconVerticalSolidList"/>
    <dgm:cxn modelId="{57069404-1204-4510-95BF-FDD5EED4075E}" srcId="{FEB8A87F-21E9-4E6F-BFE7-F49232A53C52}" destId="{4497595F-72CD-4151-AB70-67DB414F6614}" srcOrd="2" destOrd="0" parTransId="{CB2A9CAF-845B-4698-A8F7-72F1D832EBB6}" sibTransId="{CE391CEB-3F75-4166-BCA8-613CCDCCC0D1}"/>
    <dgm:cxn modelId="{90FA55DE-5F15-4B00-AF17-B29EA3AEF9D4}" srcId="{FEB8A87F-21E9-4E6F-BFE7-F49232A53C52}" destId="{E1F957E3-2ACB-4BFF-BDDE-CF3E6752AED5}" srcOrd="0" destOrd="0" parTransId="{B0E66BAD-BF81-4C09-8E9D-94B861A07635}" sibTransId="{D6ED0F1E-96DF-49F8-8DEA-B1C0EB975D52}"/>
    <dgm:cxn modelId="{4F1B81D2-6D63-49BE-9A97-D91D4A41B393}" srcId="{FEB8A87F-21E9-4E6F-BFE7-F49232A53C52}" destId="{64A017D6-FC12-4E00-86F4-6085057A0080}" srcOrd="3" destOrd="0" parTransId="{9536D6E1-0DF1-4613-B880-08802771768B}" sibTransId="{8D7C851A-69C0-4DC8-867A-9D407C9A3076}"/>
    <dgm:cxn modelId="{153481AA-E2F5-4E75-B918-E7A7E8E855C3}" srcId="{FEB8A87F-21E9-4E6F-BFE7-F49232A53C52}" destId="{0CA77BD2-1D95-46C2-A6BD-492C342DE1D8}" srcOrd="1" destOrd="0" parTransId="{77DF34BE-6544-4FD4-8157-D7E2F3BA8A04}" sibTransId="{31CD588F-7FE1-46ED-A789-DFAD62217E1A}"/>
    <dgm:cxn modelId="{0AE0F8C1-276D-4D81-B527-57AE1EE4D45D}" type="presOf" srcId="{0CA77BD2-1D95-46C2-A6BD-492C342DE1D8}" destId="{F2D87726-B14C-406F-9F97-D7D5C1C83620}" srcOrd="0" destOrd="0" presId="urn:microsoft.com/office/officeart/2018/2/layout/IconVerticalSolidList"/>
    <dgm:cxn modelId="{3AC5AF1A-88FA-4FFB-A30C-7590D0248CB3}" type="presParOf" srcId="{3125134A-F841-44C9-8F52-37635E47D072}" destId="{11E76C08-65A0-4CA6-9912-C68D22D087BD}" srcOrd="0" destOrd="0" presId="urn:microsoft.com/office/officeart/2018/2/layout/IconVerticalSolidList"/>
    <dgm:cxn modelId="{1C725EF3-EA64-4B34-BFF1-74B055FBE068}" type="presParOf" srcId="{11E76C08-65A0-4CA6-9912-C68D22D087BD}" destId="{D35B17EC-1398-4D4E-9FAD-406946A7CD46}" srcOrd="0" destOrd="0" presId="urn:microsoft.com/office/officeart/2018/2/layout/IconVerticalSolidList"/>
    <dgm:cxn modelId="{AB18DA86-F725-4612-BF40-0C2BA7D79F14}" type="presParOf" srcId="{11E76C08-65A0-4CA6-9912-C68D22D087BD}" destId="{A9308F2E-7DC0-4833-A33E-06279F11303C}" srcOrd="1" destOrd="0" presId="urn:microsoft.com/office/officeart/2018/2/layout/IconVerticalSolidList"/>
    <dgm:cxn modelId="{137E907B-2729-4D3A-8204-0337809EED86}" type="presParOf" srcId="{11E76C08-65A0-4CA6-9912-C68D22D087BD}" destId="{0DCED309-6561-4BCC-AECA-07D02AF6385D}" srcOrd="2" destOrd="0" presId="urn:microsoft.com/office/officeart/2018/2/layout/IconVerticalSolidList"/>
    <dgm:cxn modelId="{857E912E-946A-4BB8-8FC5-CDBEE6E6F884}" type="presParOf" srcId="{11E76C08-65A0-4CA6-9912-C68D22D087BD}" destId="{346C0BFF-887B-4CE1-8776-42E39506BDCC}" srcOrd="3" destOrd="0" presId="urn:microsoft.com/office/officeart/2018/2/layout/IconVerticalSolidList"/>
    <dgm:cxn modelId="{F942F694-7D25-4F83-AB18-03A7BDF64498}" type="presParOf" srcId="{3125134A-F841-44C9-8F52-37635E47D072}" destId="{2D819E4F-7D2E-4A42-8B2A-22A8950DDFE4}" srcOrd="1" destOrd="0" presId="urn:microsoft.com/office/officeart/2018/2/layout/IconVerticalSolidList"/>
    <dgm:cxn modelId="{788DF947-FAAF-4787-9596-3C79327B5E39}" type="presParOf" srcId="{3125134A-F841-44C9-8F52-37635E47D072}" destId="{2F243A17-A35B-4CF0-8DFF-0A38086EABD7}" srcOrd="2" destOrd="0" presId="urn:microsoft.com/office/officeart/2018/2/layout/IconVerticalSolidList"/>
    <dgm:cxn modelId="{AB6CADBE-551D-425D-ACBD-1A5BBE0FD7AC}" type="presParOf" srcId="{2F243A17-A35B-4CF0-8DFF-0A38086EABD7}" destId="{6F43BAC9-1847-491C-A03B-B3F74DF79677}" srcOrd="0" destOrd="0" presId="urn:microsoft.com/office/officeart/2018/2/layout/IconVerticalSolidList"/>
    <dgm:cxn modelId="{CCBE0225-67C6-4528-B768-52DCC4B6D8E9}" type="presParOf" srcId="{2F243A17-A35B-4CF0-8DFF-0A38086EABD7}" destId="{8D55DB8A-7123-4C65-8815-67128659ACB6}" srcOrd="1" destOrd="0" presId="urn:microsoft.com/office/officeart/2018/2/layout/IconVerticalSolidList"/>
    <dgm:cxn modelId="{1DEB4712-93B1-4918-A160-F2E57D7C04CB}" type="presParOf" srcId="{2F243A17-A35B-4CF0-8DFF-0A38086EABD7}" destId="{92EEC213-5F5C-49BC-8136-72B6D948AF97}" srcOrd="2" destOrd="0" presId="urn:microsoft.com/office/officeart/2018/2/layout/IconVerticalSolidList"/>
    <dgm:cxn modelId="{EE3A6C0C-7B60-4A5E-ADAA-8952DFE2541B}" type="presParOf" srcId="{2F243A17-A35B-4CF0-8DFF-0A38086EABD7}" destId="{F2D87726-B14C-406F-9F97-D7D5C1C83620}" srcOrd="3" destOrd="0" presId="urn:microsoft.com/office/officeart/2018/2/layout/IconVerticalSolidList"/>
    <dgm:cxn modelId="{B1C2F41D-3ABA-4ED7-B49B-CDA362ADCB7A}" type="presParOf" srcId="{3125134A-F841-44C9-8F52-37635E47D072}" destId="{311607ED-5747-48DB-88D1-373C3664120B}" srcOrd="3" destOrd="0" presId="urn:microsoft.com/office/officeart/2018/2/layout/IconVerticalSolidList"/>
    <dgm:cxn modelId="{01769AF1-F520-4234-8E10-A0579C1F23A1}" type="presParOf" srcId="{3125134A-F841-44C9-8F52-37635E47D072}" destId="{C52B9CB9-FC61-4B22-BFC3-1EFC75EF9985}" srcOrd="4" destOrd="0" presId="urn:microsoft.com/office/officeart/2018/2/layout/IconVerticalSolidList"/>
    <dgm:cxn modelId="{064E0C17-760C-4B61-B107-96C9873A47B0}" type="presParOf" srcId="{C52B9CB9-FC61-4B22-BFC3-1EFC75EF9985}" destId="{E8DE4680-BE79-4EFB-9D66-ABDB289E6D64}" srcOrd="0" destOrd="0" presId="urn:microsoft.com/office/officeart/2018/2/layout/IconVerticalSolidList"/>
    <dgm:cxn modelId="{3FE5FE78-BDFE-478D-9224-485C8683FD71}" type="presParOf" srcId="{C52B9CB9-FC61-4B22-BFC3-1EFC75EF9985}" destId="{C88FA6ED-840D-4398-B4AE-50135E73766E}" srcOrd="1" destOrd="0" presId="urn:microsoft.com/office/officeart/2018/2/layout/IconVerticalSolidList"/>
    <dgm:cxn modelId="{F0764D5C-BAFD-42BC-BCF2-0849FEC6BBB5}" type="presParOf" srcId="{C52B9CB9-FC61-4B22-BFC3-1EFC75EF9985}" destId="{94855B09-B913-48AC-ACD3-A889F2FD1747}" srcOrd="2" destOrd="0" presId="urn:microsoft.com/office/officeart/2018/2/layout/IconVerticalSolidList"/>
    <dgm:cxn modelId="{9F767D01-D663-41EA-8981-CEC8D2DA2B87}" type="presParOf" srcId="{C52B9CB9-FC61-4B22-BFC3-1EFC75EF9985}" destId="{F85A021B-DD6C-4DE2-A51C-E691E1265E25}" srcOrd="3" destOrd="0" presId="urn:microsoft.com/office/officeart/2018/2/layout/IconVerticalSolidList"/>
    <dgm:cxn modelId="{BAD957FE-AA3E-437F-9258-B9149028C6A6}" type="presParOf" srcId="{3125134A-F841-44C9-8F52-37635E47D072}" destId="{2C13FA4B-9AFC-4901-B680-54CB49F01C83}" srcOrd="5" destOrd="0" presId="urn:microsoft.com/office/officeart/2018/2/layout/IconVerticalSolidList"/>
    <dgm:cxn modelId="{6EA1686D-67AA-4DBA-9DDF-6771A0513E2F}" type="presParOf" srcId="{3125134A-F841-44C9-8F52-37635E47D072}" destId="{912D9AE1-A727-42F4-9A44-9C6CEB77B907}" srcOrd="6" destOrd="0" presId="urn:microsoft.com/office/officeart/2018/2/layout/IconVerticalSolidList"/>
    <dgm:cxn modelId="{ECE27A27-8740-4203-84F7-C7EA975C37FC}" type="presParOf" srcId="{912D9AE1-A727-42F4-9A44-9C6CEB77B907}" destId="{6B0C4114-155A-4590-B2F7-8A84DC319E3E}" srcOrd="0" destOrd="0" presId="urn:microsoft.com/office/officeart/2018/2/layout/IconVerticalSolidList"/>
    <dgm:cxn modelId="{E22D708B-DDBF-4F0C-8B64-E6E197BAFF50}" type="presParOf" srcId="{912D9AE1-A727-42F4-9A44-9C6CEB77B907}" destId="{6D5DCAA0-7AD2-4D49-86A2-64E55D07C005}" srcOrd="1" destOrd="0" presId="urn:microsoft.com/office/officeart/2018/2/layout/IconVerticalSolidList"/>
    <dgm:cxn modelId="{6CC8FCA1-06A6-4C87-901B-0B3D723C3FFF}" type="presParOf" srcId="{912D9AE1-A727-42F4-9A44-9C6CEB77B907}" destId="{DBE79526-7BF4-42C2-B90A-C5EE7AE1455F}" srcOrd="2" destOrd="0" presId="urn:microsoft.com/office/officeart/2018/2/layout/IconVerticalSolidList"/>
    <dgm:cxn modelId="{5DA9B529-335B-46BC-B63C-267BFD647559}" type="presParOf" srcId="{912D9AE1-A727-42F4-9A44-9C6CEB77B907}" destId="{6412ECF2-D9C8-4004-AC98-41DD4735E3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3C6968-C820-4A8F-A108-3D48465DD10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88A8D51-51D3-44D3-AE98-EEE3D77B0AD9}">
      <dgm:prSet/>
      <dgm:spPr/>
      <dgm:t>
        <a:bodyPr/>
        <a:lstStyle/>
        <a:p>
          <a:pPr>
            <a:lnSpc>
              <a:spcPct val="100000"/>
            </a:lnSpc>
          </a:pPr>
          <a:r>
            <a:rPr lang="en-US"/>
            <a:t>They allow scientists to compare a human and a Neanderthal genome (using </a:t>
          </a:r>
          <a:r>
            <a:rPr lang="en-US">
              <a:hlinkClick xmlns:r="http://schemas.openxmlformats.org/officeDocument/2006/relationships" r:id="rId1"/>
            </a:rPr>
            <a:t>Bioconductor</a:t>
          </a:r>
          <a:r>
            <a:rPr lang="en-US"/>
            <a:t>); to model population growth (</a:t>
          </a:r>
          <a:r>
            <a:rPr lang="en-US">
              <a:hlinkClick xmlns:r="http://schemas.openxmlformats.org/officeDocument/2006/relationships" r:id="rId2"/>
            </a:rPr>
            <a:t>IPMpack</a:t>
          </a:r>
          <a:r>
            <a:rPr lang="en-US"/>
            <a:t>); predict equity prices (</a:t>
          </a:r>
          <a:r>
            <a:rPr lang="en-US">
              <a:hlinkClick xmlns:r="http://schemas.openxmlformats.org/officeDocument/2006/relationships" r:id="rId3"/>
            </a:rPr>
            <a:t>quantmod</a:t>
          </a:r>
          <a:r>
            <a:rPr lang="en-US"/>
            <a:t>); and visualize the results in polished graphics (</a:t>
          </a:r>
          <a:r>
            <a:rPr lang="en-US">
              <a:hlinkClick xmlns:r="http://schemas.openxmlformats.org/officeDocument/2006/relationships" r:id="rId4"/>
            </a:rPr>
            <a:t>ggplot2</a:t>
          </a:r>
          <a:r>
            <a:rPr lang="en-US"/>
            <a:t>) in a few lines of code. </a:t>
          </a:r>
        </a:p>
      </dgm:t>
    </dgm:pt>
    <dgm:pt modelId="{289BDF12-1177-48F9-9EB8-64FA53E5AFE5}" type="parTrans" cxnId="{F3663FFF-554C-48B5-96B5-2F2DD420798B}">
      <dgm:prSet/>
      <dgm:spPr/>
      <dgm:t>
        <a:bodyPr/>
        <a:lstStyle/>
        <a:p>
          <a:endParaRPr lang="en-US"/>
        </a:p>
      </dgm:t>
    </dgm:pt>
    <dgm:pt modelId="{42BB9A08-DD4C-4210-8C6D-434350374731}" type="sibTrans" cxnId="{F3663FFF-554C-48B5-96B5-2F2DD420798B}">
      <dgm:prSet/>
      <dgm:spPr/>
      <dgm:t>
        <a:bodyPr/>
        <a:lstStyle/>
        <a:p>
          <a:endParaRPr lang="en-US"/>
        </a:p>
      </dgm:t>
    </dgm:pt>
    <dgm:pt modelId="{0975FBE4-F871-4E3B-9686-243203E64A61}">
      <dgm:prSet/>
      <dgm:spPr/>
      <dgm:t>
        <a:bodyPr/>
        <a:lstStyle/>
        <a:p>
          <a:pPr>
            <a:lnSpc>
              <a:spcPct val="100000"/>
            </a:lnSpc>
          </a:pPr>
          <a:r>
            <a:rPr lang="en-US"/>
            <a:t>Experts can use R to write up manuscripts, embedding raw code in them to be run by the reader (</a:t>
          </a:r>
          <a:r>
            <a:rPr lang="en-US">
              <a:hlinkClick xmlns:r="http://schemas.openxmlformats.org/officeDocument/2006/relationships" r:id="rId5"/>
            </a:rPr>
            <a:t>knitr</a:t>
          </a:r>
          <a:r>
            <a:rPr lang="en-US"/>
            <a:t>).</a:t>
          </a:r>
        </a:p>
      </dgm:t>
    </dgm:pt>
    <dgm:pt modelId="{4B43C255-FDD8-4ED0-A315-2BF122F89D03}" type="parTrans" cxnId="{05A4C179-182B-4081-9BEA-7D6EDB61A553}">
      <dgm:prSet/>
      <dgm:spPr/>
      <dgm:t>
        <a:bodyPr/>
        <a:lstStyle/>
        <a:p>
          <a:endParaRPr lang="en-US"/>
        </a:p>
      </dgm:t>
    </dgm:pt>
    <dgm:pt modelId="{30B98BDE-FB24-493E-BDE3-1BDBAC9EF5AD}" type="sibTrans" cxnId="{05A4C179-182B-4081-9BEA-7D6EDB61A553}">
      <dgm:prSet/>
      <dgm:spPr/>
      <dgm:t>
        <a:bodyPr/>
        <a:lstStyle/>
        <a:p>
          <a:endParaRPr lang="en-US"/>
        </a:p>
      </dgm:t>
    </dgm:pt>
    <dgm:pt modelId="{EBFCA519-0B84-4F30-B02D-FDC184FC529D}">
      <dgm:prSet/>
      <dgm:spPr/>
      <dgm:t>
        <a:bodyPr/>
        <a:lstStyle/>
        <a:p>
          <a:pPr>
            <a:lnSpc>
              <a:spcPct val="100000"/>
            </a:lnSpc>
          </a:pPr>
          <a:r>
            <a:rPr lang="en-US"/>
            <a:t>Nearly 1 in 100 scholarly articles indexed in Elsevier’s Scopus database last year cites R or one of its packages — and in agricultural and environmental sciences, the share is even higher </a:t>
          </a:r>
        </a:p>
      </dgm:t>
    </dgm:pt>
    <dgm:pt modelId="{7728BFEB-9335-4C4B-A602-BA1BEA0B5816}" type="parTrans" cxnId="{FCCC2F24-A39F-41F3-AB4F-064383AF0A79}">
      <dgm:prSet/>
      <dgm:spPr/>
      <dgm:t>
        <a:bodyPr/>
        <a:lstStyle/>
        <a:p>
          <a:endParaRPr lang="en-US"/>
        </a:p>
      </dgm:t>
    </dgm:pt>
    <dgm:pt modelId="{33B7D885-B42C-4E8E-8ACA-594D7128CF02}" type="sibTrans" cxnId="{FCCC2F24-A39F-41F3-AB4F-064383AF0A79}">
      <dgm:prSet/>
      <dgm:spPr/>
      <dgm:t>
        <a:bodyPr/>
        <a:lstStyle/>
        <a:p>
          <a:endParaRPr lang="en-US"/>
        </a:p>
      </dgm:t>
    </dgm:pt>
    <dgm:pt modelId="{0FB6A49E-5972-4315-AAB6-F0C6C5E58202}" type="pres">
      <dgm:prSet presAssocID="{363C6968-C820-4A8F-A108-3D48465DD10B}" presName="root" presStyleCnt="0">
        <dgm:presLayoutVars>
          <dgm:dir/>
          <dgm:resizeHandles val="exact"/>
        </dgm:presLayoutVars>
      </dgm:prSet>
      <dgm:spPr/>
      <dgm:t>
        <a:bodyPr/>
        <a:lstStyle/>
        <a:p>
          <a:endParaRPr lang="en-US"/>
        </a:p>
      </dgm:t>
    </dgm:pt>
    <dgm:pt modelId="{05A4DA2E-2B64-4200-8817-1DD73B4EC459}" type="pres">
      <dgm:prSet presAssocID="{D88A8D51-51D3-44D3-AE98-EEE3D77B0AD9}" presName="compNode" presStyleCnt="0"/>
      <dgm:spPr/>
    </dgm:pt>
    <dgm:pt modelId="{5939C1CD-1C9F-487D-8DFD-B19038199F61}" type="pres">
      <dgm:prSet presAssocID="{D88A8D51-51D3-44D3-AE98-EEE3D77B0AD9}" presName="bgRect" presStyleLbl="bgShp" presStyleIdx="0" presStyleCnt="3"/>
      <dgm:spPr/>
    </dgm:pt>
    <dgm:pt modelId="{05CE3A62-B1E6-4D40-A0A0-48ED43AD8ADE}" type="pres">
      <dgm:prSet presAssocID="{D88A8D51-51D3-44D3-AE98-EEE3D77B0AD9}" presName="iconRect" presStyleLbl="node1" presStyleIdx="0"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dgm:spPr>
      <dgm:extLst>
        <a:ext uri="{E40237B7-FDA0-4F09-8148-C483321AD2D9}">
          <dgm14:cNvPr xmlns:dgm14="http://schemas.microsoft.com/office/drawing/2010/diagram" id="0" name="" descr="Skeleton"/>
        </a:ext>
      </dgm:extLst>
    </dgm:pt>
    <dgm:pt modelId="{5A6AA38F-CFBD-4A81-8F63-6B62325EB655}" type="pres">
      <dgm:prSet presAssocID="{D88A8D51-51D3-44D3-AE98-EEE3D77B0AD9}" presName="spaceRect" presStyleCnt="0"/>
      <dgm:spPr/>
    </dgm:pt>
    <dgm:pt modelId="{08BEBEE9-AA3B-4456-9329-FFA8D9328457}" type="pres">
      <dgm:prSet presAssocID="{D88A8D51-51D3-44D3-AE98-EEE3D77B0AD9}" presName="parTx" presStyleLbl="revTx" presStyleIdx="0" presStyleCnt="3">
        <dgm:presLayoutVars>
          <dgm:chMax val="0"/>
          <dgm:chPref val="0"/>
        </dgm:presLayoutVars>
      </dgm:prSet>
      <dgm:spPr/>
      <dgm:t>
        <a:bodyPr/>
        <a:lstStyle/>
        <a:p>
          <a:endParaRPr lang="en-US"/>
        </a:p>
      </dgm:t>
    </dgm:pt>
    <dgm:pt modelId="{937D1BA5-1629-4F49-85E4-651E8AC382FC}" type="pres">
      <dgm:prSet presAssocID="{42BB9A08-DD4C-4210-8C6D-434350374731}" presName="sibTrans" presStyleCnt="0"/>
      <dgm:spPr/>
    </dgm:pt>
    <dgm:pt modelId="{54480E3E-12B3-4748-B3DA-B257FAF8925C}" type="pres">
      <dgm:prSet presAssocID="{0975FBE4-F871-4E3B-9686-243203E64A61}" presName="compNode" presStyleCnt="0"/>
      <dgm:spPr/>
    </dgm:pt>
    <dgm:pt modelId="{FC0C1CE5-DC55-4B89-882F-AA9DD93BA291}" type="pres">
      <dgm:prSet presAssocID="{0975FBE4-F871-4E3B-9686-243203E64A61}" presName="bgRect" presStyleLbl="bgShp" presStyleIdx="1" presStyleCnt="3"/>
      <dgm:spPr/>
    </dgm:pt>
    <dgm:pt modelId="{C3E6E72E-E7D8-4541-BAA5-A328D799116F}" type="pres">
      <dgm:prSet presAssocID="{0975FBE4-F871-4E3B-9686-243203E64A61}" presName="iconRect" presStyleLbl="node1" presStyleIdx="1"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a:noFill/>
        </a:ln>
      </dgm:spPr>
      <dgm:extLst>
        <a:ext uri="{E40237B7-FDA0-4F09-8148-C483321AD2D9}">
          <dgm14:cNvPr xmlns:dgm14="http://schemas.microsoft.com/office/drawing/2010/diagram" id="0" name="" descr="Pencil"/>
        </a:ext>
      </dgm:extLst>
    </dgm:pt>
    <dgm:pt modelId="{F7A61CDA-CDE6-494B-A654-61B46D4B196D}" type="pres">
      <dgm:prSet presAssocID="{0975FBE4-F871-4E3B-9686-243203E64A61}" presName="spaceRect" presStyleCnt="0"/>
      <dgm:spPr/>
    </dgm:pt>
    <dgm:pt modelId="{B491D251-5B2C-4246-AC97-B7E8AD6F8FCA}" type="pres">
      <dgm:prSet presAssocID="{0975FBE4-F871-4E3B-9686-243203E64A61}" presName="parTx" presStyleLbl="revTx" presStyleIdx="1" presStyleCnt="3">
        <dgm:presLayoutVars>
          <dgm:chMax val="0"/>
          <dgm:chPref val="0"/>
        </dgm:presLayoutVars>
      </dgm:prSet>
      <dgm:spPr/>
      <dgm:t>
        <a:bodyPr/>
        <a:lstStyle/>
        <a:p>
          <a:endParaRPr lang="en-US"/>
        </a:p>
      </dgm:t>
    </dgm:pt>
    <dgm:pt modelId="{3AC05837-57CA-43DC-BE68-518BBEEAA1EC}" type="pres">
      <dgm:prSet presAssocID="{30B98BDE-FB24-493E-BDE3-1BDBAC9EF5AD}" presName="sibTrans" presStyleCnt="0"/>
      <dgm:spPr/>
    </dgm:pt>
    <dgm:pt modelId="{48C92D62-F55A-4477-89C0-2D74ED04E4BE}" type="pres">
      <dgm:prSet presAssocID="{EBFCA519-0B84-4F30-B02D-FDC184FC529D}" presName="compNode" presStyleCnt="0"/>
      <dgm:spPr/>
    </dgm:pt>
    <dgm:pt modelId="{A6D3BA99-E0BC-4DF2-858A-3934251C7FE2}" type="pres">
      <dgm:prSet presAssocID="{EBFCA519-0B84-4F30-B02D-FDC184FC529D}" presName="bgRect" presStyleLbl="bgShp" presStyleIdx="2" presStyleCnt="3"/>
      <dgm:spPr/>
    </dgm:pt>
    <dgm:pt modelId="{6850B940-F084-48CE-81D6-137D869902C2}" type="pres">
      <dgm:prSet presAssocID="{EBFCA519-0B84-4F30-B02D-FDC184FC529D}" presName="iconRect" presStyleLbl="node1" presStyleIdx="2" presStyleCnt="3"/>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a:ln>
          <a:noFill/>
        </a:ln>
      </dgm:spPr>
      <dgm:extLst>
        <a:ext uri="{E40237B7-FDA0-4F09-8148-C483321AD2D9}">
          <dgm14:cNvPr xmlns:dgm14="http://schemas.microsoft.com/office/drawing/2010/diagram" id="0" name="" descr="Books"/>
        </a:ext>
      </dgm:extLst>
    </dgm:pt>
    <dgm:pt modelId="{540C9324-E5F5-44DB-B3B9-216ABB57E6BD}" type="pres">
      <dgm:prSet presAssocID="{EBFCA519-0B84-4F30-B02D-FDC184FC529D}" presName="spaceRect" presStyleCnt="0"/>
      <dgm:spPr/>
    </dgm:pt>
    <dgm:pt modelId="{525D14E1-E70D-414F-963E-A341360101FD}" type="pres">
      <dgm:prSet presAssocID="{EBFCA519-0B84-4F30-B02D-FDC184FC529D}" presName="parTx" presStyleLbl="revTx" presStyleIdx="2" presStyleCnt="3">
        <dgm:presLayoutVars>
          <dgm:chMax val="0"/>
          <dgm:chPref val="0"/>
        </dgm:presLayoutVars>
      </dgm:prSet>
      <dgm:spPr/>
      <dgm:t>
        <a:bodyPr/>
        <a:lstStyle/>
        <a:p>
          <a:endParaRPr lang="en-US"/>
        </a:p>
      </dgm:t>
    </dgm:pt>
  </dgm:ptLst>
  <dgm:cxnLst>
    <dgm:cxn modelId="{23C770B5-2CA5-2B4C-AA1F-7D5CF4238BF4}" type="presOf" srcId="{0975FBE4-F871-4E3B-9686-243203E64A61}" destId="{B491D251-5B2C-4246-AC97-B7E8AD6F8FCA}" srcOrd="0" destOrd="0" presId="urn:microsoft.com/office/officeart/2018/2/layout/IconVerticalSolidList"/>
    <dgm:cxn modelId="{D3D080FE-71B7-F540-B22D-EA16A4CBED1C}" type="presOf" srcId="{D88A8D51-51D3-44D3-AE98-EEE3D77B0AD9}" destId="{08BEBEE9-AA3B-4456-9329-FFA8D9328457}" srcOrd="0" destOrd="0" presId="urn:microsoft.com/office/officeart/2018/2/layout/IconVerticalSolidList"/>
    <dgm:cxn modelId="{05A4C179-182B-4081-9BEA-7D6EDB61A553}" srcId="{363C6968-C820-4A8F-A108-3D48465DD10B}" destId="{0975FBE4-F871-4E3B-9686-243203E64A61}" srcOrd="1" destOrd="0" parTransId="{4B43C255-FDD8-4ED0-A315-2BF122F89D03}" sibTransId="{30B98BDE-FB24-493E-BDE3-1BDBAC9EF5AD}"/>
    <dgm:cxn modelId="{F3663FFF-554C-48B5-96B5-2F2DD420798B}" srcId="{363C6968-C820-4A8F-A108-3D48465DD10B}" destId="{D88A8D51-51D3-44D3-AE98-EEE3D77B0AD9}" srcOrd="0" destOrd="0" parTransId="{289BDF12-1177-48F9-9EB8-64FA53E5AFE5}" sibTransId="{42BB9A08-DD4C-4210-8C6D-434350374731}"/>
    <dgm:cxn modelId="{462A1899-F624-4745-8C56-10326A638671}" type="presOf" srcId="{EBFCA519-0B84-4F30-B02D-FDC184FC529D}" destId="{525D14E1-E70D-414F-963E-A341360101FD}" srcOrd="0" destOrd="0" presId="urn:microsoft.com/office/officeart/2018/2/layout/IconVerticalSolidList"/>
    <dgm:cxn modelId="{D9E26E7D-54AD-8A49-B067-12945A797097}" type="presOf" srcId="{363C6968-C820-4A8F-A108-3D48465DD10B}" destId="{0FB6A49E-5972-4315-AAB6-F0C6C5E58202}" srcOrd="0" destOrd="0" presId="urn:microsoft.com/office/officeart/2018/2/layout/IconVerticalSolidList"/>
    <dgm:cxn modelId="{FCCC2F24-A39F-41F3-AB4F-064383AF0A79}" srcId="{363C6968-C820-4A8F-A108-3D48465DD10B}" destId="{EBFCA519-0B84-4F30-B02D-FDC184FC529D}" srcOrd="2" destOrd="0" parTransId="{7728BFEB-9335-4C4B-A602-BA1BEA0B5816}" sibTransId="{33B7D885-B42C-4E8E-8ACA-594D7128CF02}"/>
    <dgm:cxn modelId="{463C052F-9F1E-C94A-B4E6-250A6F38193E}" type="presParOf" srcId="{0FB6A49E-5972-4315-AAB6-F0C6C5E58202}" destId="{05A4DA2E-2B64-4200-8817-1DD73B4EC459}" srcOrd="0" destOrd="0" presId="urn:microsoft.com/office/officeart/2018/2/layout/IconVerticalSolidList"/>
    <dgm:cxn modelId="{95FCD8EA-3038-5249-A4C3-283AB0BCDAFA}" type="presParOf" srcId="{05A4DA2E-2B64-4200-8817-1DD73B4EC459}" destId="{5939C1CD-1C9F-487D-8DFD-B19038199F61}" srcOrd="0" destOrd="0" presId="urn:microsoft.com/office/officeart/2018/2/layout/IconVerticalSolidList"/>
    <dgm:cxn modelId="{80DDB67B-CDD4-3146-B209-4680675ACAAD}" type="presParOf" srcId="{05A4DA2E-2B64-4200-8817-1DD73B4EC459}" destId="{05CE3A62-B1E6-4D40-A0A0-48ED43AD8ADE}" srcOrd="1" destOrd="0" presId="urn:microsoft.com/office/officeart/2018/2/layout/IconVerticalSolidList"/>
    <dgm:cxn modelId="{47AA167F-AC51-2440-ABED-6790668D6BD2}" type="presParOf" srcId="{05A4DA2E-2B64-4200-8817-1DD73B4EC459}" destId="{5A6AA38F-CFBD-4A81-8F63-6B62325EB655}" srcOrd="2" destOrd="0" presId="urn:microsoft.com/office/officeart/2018/2/layout/IconVerticalSolidList"/>
    <dgm:cxn modelId="{3DCAE9E6-C9BF-DF4D-8039-581B261A0650}" type="presParOf" srcId="{05A4DA2E-2B64-4200-8817-1DD73B4EC459}" destId="{08BEBEE9-AA3B-4456-9329-FFA8D9328457}" srcOrd="3" destOrd="0" presId="urn:microsoft.com/office/officeart/2018/2/layout/IconVerticalSolidList"/>
    <dgm:cxn modelId="{86A07A5A-35EE-9D41-BF23-C3346860A3EE}" type="presParOf" srcId="{0FB6A49E-5972-4315-AAB6-F0C6C5E58202}" destId="{937D1BA5-1629-4F49-85E4-651E8AC382FC}" srcOrd="1" destOrd="0" presId="urn:microsoft.com/office/officeart/2018/2/layout/IconVerticalSolidList"/>
    <dgm:cxn modelId="{031313E3-2295-B641-862D-1BE361E680A4}" type="presParOf" srcId="{0FB6A49E-5972-4315-AAB6-F0C6C5E58202}" destId="{54480E3E-12B3-4748-B3DA-B257FAF8925C}" srcOrd="2" destOrd="0" presId="urn:microsoft.com/office/officeart/2018/2/layout/IconVerticalSolidList"/>
    <dgm:cxn modelId="{2424AC5C-3C7D-5E4F-86D5-48C865FD82D8}" type="presParOf" srcId="{54480E3E-12B3-4748-B3DA-B257FAF8925C}" destId="{FC0C1CE5-DC55-4B89-882F-AA9DD93BA291}" srcOrd="0" destOrd="0" presId="urn:microsoft.com/office/officeart/2018/2/layout/IconVerticalSolidList"/>
    <dgm:cxn modelId="{437CDC62-7D8C-8746-BA8C-0CE35D504AF3}" type="presParOf" srcId="{54480E3E-12B3-4748-B3DA-B257FAF8925C}" destId="{C3E6E72E-E7D8-4541-BAA5-A328D799116F}" srcOrd="1" destOrd="0" presId="urn:microsoft.com/office/officeart/2018/2/layout/IconVerticalSolidList"/>
    <dgm:cxn modelId="{9C5CAF0C-5614-3044-8F6C-076704D36BC1}" type="presParOf" srcId="{54480E3E-12B3-4748-B3DA-B257FAF8925C}" destId="{F7A61CDA-CDE6-494B-A654-61B46D4B196D}" srcOrd="2" destOrd="0" presId="urn:microsoft.com/office/officeart/2018/2/layout/IconVerticalSolidList"/>
    <dgm:cxn modelId="{C0BB7F56-089C-7F4A-8ED4-499DF72F24FA}" type="presParOf" srcId="{54480E3E-12B3-4748-B3DA-B257FAF8925C}" destId="{B491D251-5B2C-4246-AC97-B7E8AD6F8FCA}" srcOrd="3" destOrd="0" presId="urn:microsoft.com/office/officeart/2018/2/layout/IconVerticalSolidList"/>
    <dgm:cxn modelId="{3182B0EE-BD5F-AC45-B465-2AE60E5502B1}" type="presParOf" srcId="{0FB6A49E-5972-4315-AAB6-F0C6C5E58202}" destId="{3AC05837-57CA-43DC-BE68-518BBEEAA1EC}" srcOrd="3" destOrd="0" presId="urn:microsoft.com/office/officeart/2018/2/layout/IconVerticalSolidList"/>
    <dgm:cxn modelId="{3FEAC2FF-40B5-E545-A4E7-F842D1237105}" type="presParOf" srcId="{0FB6A49E-5972-4315-AAB6-F0C6C5E58202}" destId="{48C92D62-F55A-4477-89C0-2D74ED04E4BE}" srcOrd="4" destOrd="0" presId="urn:microsoft.com/office/officeart/2018/2/layout/IconVerticalSolidList"/>
    <dgm:cxn modelId="{A7436EF3-4460-2B44-8D53-674D5FBDCCCF}" type="presParOf" srcId="{48C92D62-F55A-4477-89C0-2D74ED04E4BE}" destId="{A6D3BA99-E0BC-4DF2-858A-3934251C7FE2}" srcOrd="0" destOrd="0" presId="urn:microsoft.com/office/officeart/2018/2/layout/IconVerticalSolidList"/>
    <dgm:cxn modelId="{D8DCDE09-86B2-0840-BDA5-A582024B9A5E}" type="presParOf" srcId="{48C92D62-F55A-4477-89C0-2D74ED04E4BE}" destId="{6850B940-F084-48CE-81D6-137D869902C2}" srcOrd="1" destOrd="0" presId="urn:microsoft.com/office/officeart/2018/2/layout/IconVerticalSolidList"/>
    <dgm:cxn modelId="{8A606A36-C001-5D42-955C-66612ADF885B}" type="presParOf" srcId="{48C92D62-F55A-4477-89C0-2D74ED04E4BE}" destId="{540C9324-E5F5-44DB-B3B9-216ABB57E6BD}" srcOrd="2" destOrd="0" presId="urn:microsoft.com/office/officeart/2018/2/layout/IconVerticalSolidList"/>
    <dgm:cxn modelId="{C9520F76-D906-2F41-890A-627EF13ED240}" type="presParOf" srcId="{48C92D62-F55A-4477-89C0-2D74ED04E4BE}" destId="{525D14E1-E70D-414F-963E-A341360101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36D31-6B3C-43AC-ACBA-1E4E8D51233A}">
      <dsp:nvSpPr>
        <dsp:cNvPr id="0" name=""/>
        <dsp:cNvSpPr/>
      </dsp:nvSpPr>
      <dsp:spPr>
        <a:xfrm>
          <a:off x="0" y="50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B6B4F-D2C7-40AB-BF46-75154BCF6F06}">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B3074-58E9-4BB9-9910-686AADD6A519}">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What is programming?</a:t>
          </a:r>
        </a:p>
      </dsp:txBody>
      <dsp:txXfrm>
        <a:off x="799588" y="502"/>
        <a:ext cx="5714015" cy="692284"/>
      </dsp:txXfrm>
    </dsp:sp>
    <dsp:sp modelId="{F7FC8A61-9327-4887-A5FE-E2B3265BA5C6}">
      <dsp:nvSpPr>
        <dsp:cNvPr id="0" name=""/>
        <dsp:cNvSpPr/>
      </dsp:nvSpPr>
      <dsp:spPr>
        <a:xfrm>
          <a:off x="0" y="86585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FFA2C-17EF-47BE-837F-10AC7C00D76C}">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61D56-909A-4811-B945-AD030AB53D62}">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What is R?</a:t>
          </a:r>
        </a:p>
      </dsp:txBody>
      <dsp:txXfrm>
        <a:off x="799588" y="865858"/>
        <a:ext cx="5714015" cy="692284"/>
      </dsp:txXfrm>
    </dsp:sp>
    <dsp:sp modelId="{B5A04425-E1FF-4050-9BCF-16CACA57E381}">
      <dsp:nvSpPr>
        <dsp:cNvPr id="0" name=""/>
        <dsp:cNvSpPr/>
      </dsp:nvSpPr>
      <dsp:spPr>
        <a:xfrm>
          <a:off x="0" y="1731214"/>
          <a:ext cx="6513603" cy="6922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66558B-C10F-45C0-B106-066BDBEE8A3A}">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26644-AE05-47E8-A718-2841A293AF83}">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Finding your way around RStudio</a:t>
          </a:r>
        </a:p>
      </dsp:txBody>
      <dsp:txXfrm>
        <a:off x="799588" y="1731214"/>
        <a:ext cx="5714015" cy="692284"/>
      </dsp:txXfrm>
    </dsp:sp>
    <dsp:sp modelId="{3941093C-1376-4B99-AAE2-3E2D342D963D}">
      <dsp:nvSpPr>
        <dsp:cNvPr id="0" name=""/>
        <dsp:cNvSpPr/>
      </dsp:nvSpPr>
      <dsp:spPr>
        <a:xfrm>
          <a:off x="0" y="2596570"/>
          <a:ext cx="6513603" cy="6922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C310C-E558-49F0-8416-84AC08EBFA48}">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3CEA6-15DA-4FF1-946E-00E3FAFEBF7B}">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Basic operations and assignment</a:t>
          </a:r>
        </a:p>
      </dsp:txBody>
      <dsp:txXfrm>
        <a:off x="799588" y="2596570"/>
        <a:ext cx="5714015" cy="692284"/>
      </dsp:txXfrm>
    </dsp:sp>
    <dsp:sp modelId="{E0E1FB6F-FB59-4CD8-9630-247269C48156}">
      <dsp:nvSpPr>
        <dsp:cNvPr id="0" name=""/>
        <dsp:cNvSpPr/>
      </dsp:nvSpPr>
      <dsp:spPr>
        <a:xfrm>
          <a:off x="0" y="3461926"/>
          <a:ext cx="6513603" cy="6922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63B8BA-B10C-4E0C-8F5B-00AC628AD666}">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1213E-AD27-48F2-AC29-9DFEF524D661}">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Functions</a:t>
          </a:r>
        </a:p>
      </dsp:txBody>
      <dsp:txXfrm>
        <a:off x="799588" y="3461926"/>
        <a:ext cx="5714015" cy="692284"/>
      </dsp:txXfrm>
    </dsp:sp>
    <dsp:sp modelId="{C5675537-17A3-45DB-B3C0-67F009816614}">
      <dsp:nvSpPr>
        <dsp:cNvPr id="0" name=""/>
        <dsp:cNvSpPr/>
      </dsp:nvSpPr>
      <dsp:spPr>
        <a:xfrm>
          <a:off x="0" y="432728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38E35-4BDF-413A-AF36-39BC9699CDA4}">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D0D2D-3EF2-4316-A075-FDFE294612D0}">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Comments</a:t>
          </a:r>
        </a:p>
      </dsp:txBody>
      <dsp:txXfrm>
        <a:off x="799588" y="4327282"/>
        <a:ext cx="5714015" cy="692284"/>
      </dsp:txXfrm>
    </dsp:sp>
    <dsp:sp modelId="{3A03FF0D-2580-437D-B418-8219B99797F0}">
      <dsp:nvSpPr>
        <dsp:cNvPr id="0" name=""/>
        <dsp:cNvSpPr/>
      </dsp:nvSpPr>
      <dsp:spPr>
        <a:xfrm>
          <a:off x="0" y="519263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B039B0-F877-4989-89AB-B5122D8B132F}">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6779F-8355-4F40-8EAF-343D31CC0F1E}">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lvl="0" algn="l" defTabSz="711200">
            <a:lnSpc>
              <a:spcPct val="100000"/>
            </a:lnSpc>
            <a:spcBef>
              <a:spcPct val="0"/>
            </a:spcBef>
            <a:spcAft>
              <a:spcPct val="35000"/>
            </a:spcAft>
          </a:pPr>
          <a:r>
            <a:rPr lang="en-US" sz="1600" kern="1200"/>
            <a:t>Extensions and getting help</a:t>
          </a:r>
        </a:p>
      </dsp:txBody>
      <dsp:txXfrm>
        <a:off x="799588" y="5192638"/>
        <a:ext cx="5714015" cy="6922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FA6C9-79C3-4B27-9B1D-6EA8D85D4A2C}">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E24A0-E9F0-4E56-81B5-5ED399B8952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7A2189-2AFF-4F30-8BC9-8DA92636D867}">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755650">
            <a:lnSpc>
              <a:spcPct val="90000"/>
            </a:lnSpc>
            <a:spcBef>
              <a:spcPct val="0"/>
            </a:spcBef>
            <a:spcAft>
              <a:spcPct val="35000"/>
            </a:spcAft>
          </a:pPr>
          <a:r>
            <a:rPr lang="en-SG" sz="1700" kern="1200"/>
            <a:t>RStudio is not R.</a:t>
          </a:r>
          <a:endParaRPr lang="en-US" sz="1700" kern="1200"/>
        </a:p>
      </dsp:txBody>
      <dsp:txXfrm>
        <a:off x="1429899" y="2442"/>
        <a:ext cx="5083704" cy="1238008"/>
      </dsp:txXfrm>
    </dsp:sp>
    <dsp:sp modelId="{B16217E8-798E-4487-B379-48C8CB078C68}">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C0721-2565-45AB-A71C-41BA12B54054}">
      <dsp:nvSpPr>
        <dsp:cNvPr id="0" name=""/>
        <dsp:cNvSpPr/>
      </dsp:nvSpPr>
      <dsp:spPr>
        <a:xfrm>
          <a:off x="374497" y="1828505"/>
          <a:ext cx="680904" cy="68090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B3D3F-990B-448F-8042-7953CDCC5D6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755650">
            <a:lnSpc>
              <a:spcPct val="90000"/>
            </a:lnSpc>
            <a:spcBef>
              <a:spcPct val="0"/>
            </a:spcBef>
            <a:spcAft>
              <a:spcPct val="35000"/>
            </a:spcAft>
          </a:pPr>
          <a:r>
            <a:rPr lang="en-SG" sz="1700" kern="1200"/>
            <a:t>It is a separate open-source project that brings many powerful coding tools together into an intuitive, easy-to-learn interface. </a:t>
          </a:r>
          <a:r>
            <a:rPr lang="en-US" sz="1700" kern="1200"/>
            <a:t>Rstudio is an Integrated Development Environment (IDE).</a:t>
          </a:r>
        </a:p>
      </dsp:txBody>
      <dsp:txXfrm>
        <a:off x="1429899" y="1549953"/>
        <a:ext cx="5083704" cy="1238008"/>
      </dsp:txXfrm>
    </dsp:sp>
    <dsp:sp modelId="{8DE6A9E6-0EE7-4B83-A34F-329023FEAB9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247AF-5EDC-4513-91A8-78F2A3A18443}">
      <dsp:nvSpPr>
        <dsp:cNvPr id="0" name=""/>
        <dsp:cNvSpPr/>
      </dsp:nvSpPr>
      <dsp:spPr>
        <a:xfrm>
          <a:off x="374497" y="3376015"/>
          <a:ext cx="680904" cy="6809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96B79F-568C-40D0-89BE-4D33BD9B0FA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755650">
            <a:lnSpc>
              <a:spcPct val="90000"/>
            </a:lnSpc>
            <a:spcBef>
              <a:spcPct val="0"/>
            </a:spcBef>
            <a:spcAft>
              <a:spcPct val="35000"/>
            </a:spcAft>
          </a:pPr>
          <a:r>
            <a:rPr lang="en-SG" sz="1700" kern="1200"/>
            <a:t>RStudio runs on all major platforms (Windows, Mac, Linux) and through a web browser (using the server installation). </a:t>
          </a:r>
          <a:endParaRPr lang="en-US" sz="1700" kern="1200"/>
        </a:p>
      </dsp:txBody>
      <dsp:txXfrm>
        <a:off x="1429899" y="3097464"/>
        <a:ext cx="5083704" cy="1238008"/>
      </dsp:txXfrm>
    </dsp:sp>
    <dsp:sp modelId="{44DCEC3B-9E0C-4C5B-84E3-9898A1DA835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C2F37-234F-4C3B-BAE8-40C6B5CBD880}">
      <dsp:nvSpPr>
        <dsp:cNvPr id="0" name=""/>
        <dsp:cNvSpPr/>
      </dsp:nvSpPr>
      <dsp:spPr>
        <a:xfrm>
          <a:off x="374497" y="4923526"/>
          <a:ext cx="680904" cy="680904"/>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7350F9-6BF4-4F65-9C17-7788A7BFD7B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755650">
            <a:lnSpc>
              <a:spcPct val="90000"/>
            </a:lnSpc>
            <a:spcBef>
              <a:spcPct val="0"/>
            </a:spcBef>
            <a:spcAft>
              <a:spcPct val="35000"/>
            </a:spcAft>
          </a:pPr>
          <a:r>
            <a:rPr lang="en-US" sz="1700" kern="1200"/>
            <a:t>Download and install a copy of Rstudio here (</a:t>
          </a:r>
          <a:r>
            <a:rPr lang="en-US" sz="1700" kern="1200">
              <a:hlinkClick xmlns:r="http://schemas.openxmlformats.org/officeDocument/2006/relationships" r:id="rId10"/>
            </a:rPr>
            <a:t>http://www.rstudio.com/</a:t>
          </a:r>
          <a:r>
            <a:rPr lang="en-US" sz="1700" kern="1200"/>
            <a:t>)</a:t>
          </a:r>
        </a:p>
      </dsp:txBody>
      <dsp:txXfrm>
        <a:off x="1429899" y="4644974"/>
        <a:ext cx="5083704" cy="12380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6672F-DA0F-AB4C-B55E-081F723B8578}">
      <dsp:nvSpPr>
        <dsp:cNvPr id="0" name=""/>
        <dsp:cNvSpPr/>
      </dsp:nvSpPr>
      <dsp:spPr>
        <a:xfrm>
          <a:off x="0" y="56232"/>
          <a:ext cx="651360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SG" sz="3200" kern="1200"/>
            <a:t>An IDE facilitates code development</a:t>
          </a:r>
          <a:endParaRPr lang="en-US" sz="3200" kern="1200"/>
        </a:p>
      </dsp:txBody>
      <dsp:txXfrm>
        <a:off x="37467" y="93699"/>
        <a:ext cx="6438669" cy="692586"/>
      </dsp:txXfrm>
    </dsp:sp>
    <dsp:sp modelId="{88D87289-6480-894E-AD39-4F0918DA8C85}">
      <dsp:nvSpPr>
        <dsp:cNvPr id="0" name=""/>
        <dsp:cNvSpPr/>
      </dsp:nvSpPr>
      <dsp:spPr>
        <a:xfrm>
          <a:off x="0" y="915912"/>
          <a:ext cx="651360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SG" sz="3200" kern="1200"/>
            <a:t>It includes: </a:t>
          </a:r>
          <a:endParaRPr lang="en-US" sz="3200" kern="1200"/>
        </a:p>
      </dsp:txBody>
      <dsp:txXfrm>
        <a:off x="37467" y="953379"/>
        <a:ext cx="6438669" cy="692586"/>
      </dsp:txXfrm>
    </dsp:sp>
    <dsp:sp modelId="{0B4CF262-CBBD-514B-9321-6EB24DEBE5D3}">
      <dsp:nvSpPr>
        <dsp:cNvPr id="0" name=""/>
        <dsp:cNvSpPr/>
      </dsp:nvSpPr>
      <dsp:spPr>
        <a:xfrm>
          <a:off x="0" y="1683433"/>
          <a:ext cx="6513603" cy="3378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SG" sz="2500" kern="1200"/>
            <a:t>A console for issuing commands. </a:t>
          </a:r>
          <a:endParaRPr lang="en-US" sz="2500" kern="1200"/>
        </a:p>
        <a:p>
          <a:pPr marL="228600" lvl="1" indent="-228600" algn="l" defTabSz="1111250">
            <a:lnSpc>
              <a:spcPct val="90000"/>
            </a:lnSpc>
            <a:spcBef>
              <a:spcPct val="0"/>
            </a:spcBef>
            <a:spcAft>
              <a:spcPct val="20000"/>
            </a:spcAft>
            <a:buChar char="••"/>
          </a:pPr>
          <a:r>
            <a:rPr lang="en-SG" sz="2500" kern="1200" dirty="0"/>
            <a:t>Source-code editor preferably with a rich set of keyboard shortcuts</a:t>
          </a:r>
          <a:endParaRPr lang="en-US" sz="2500" kern="1200" dirty="0"/>
        </a:p>
        <a:p>
          <a:pPr marL="228600" lvl="1" indent="-228600" algn="l" defTabSz="1111250">
            <a:lnSpc>
              <a:spcPct val="90000"/>
            </a:lnSpc>
            <a:spcBef>
              <a:spcPct val="0"/>
            </a:spcBef>
            <a:spcAft>
              <a:spcPct val="20000"/>
            </a:spcAft>
            <a:buChar char="••"/>
          </a:pPr>
          <a:r>
            <a:rPr lang="en-SG" sz="2500" kern="1200"/>
            <a:t>Other perks include automatic source-code formatting, assistance with parentheses, keyword highlighting, interfaces for compiling or running of software, project-management features, debugging assistance and integration with report-writing tools </a:t>
          </a:r>
          <a:endParaRPr lang="en-US" sz="2500" kern="1200"/>
        </a:p>
      </dsp:txBody>
      <dsp:txXfrm>
        <a:off x="0" y="1683433"/>
        <a:ext cx="6513603" cy="3378240"/>
      </dsp:txXfrm>
    </dsp:sp>
    <dsp:sp modelId="{5C559A75-3E57-FE44-9F6F-EBFBDB16C355}">
      <dsp:nvSpPr>
        <dsp:cNvPr id="0" name=""/>
        <dsp:cNvSpPr/>
      </dsp:nvSpPr>
      <dsp:spPr>
        <a:xfrm>
          <a:off x="0" y="5061673"/>
          <a:ext cx="651360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SG" sz="3200" kern="1200"/>
            <a:t>RStudio can do all these things</a:t>
          </a:r>
          <a:endParaRPr lang="en-US" sz="3200" kern="1200"/>
        </a:p>
      </dsp:txBody>
      <dsp:txXfrm>
        <a:off x="37467" y="5099140"/>
        <a:ext cx="6438669" cy="6925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D255E-17D6-4136-8F60-EC200325698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38E4B-8AEC-446A-9396-1891CD01AFCF}">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B16BFB-B312-4C49-A86D-FB195BC9FF01}">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To assign a value to a variable </a:t>
          </a:r>
        </a:p>
      </dsp:txBody>
      <dsp:txXfrm>
        <a:off x="1429899" y="2442"/>
        <a:ext cx="5083704" cy="1238008"/>
      </dsp:txXfrm>
    </dsp:sp>
    <dsp:sp modelId="{4F1BFF26-F5C6-40EA-9078-C6683794E9A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B005C2-039A-460A-9BA6-F26E2303CA18}">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CE0BE1-5E30-44CA-9C75-944558D3A31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Type as </a:t>
          </a:r>
          <a:r>
            <a:rPr lang="ja-JP" sz="2200" kern="1200"/>
            <a:t>“</a:t>
          </a:r>
          <a:r>
            <a:rPr lang="en-US" sz="2200" kern="1200"/>
            <a:t>&lt;-</a:t>
          </a:r>
          <a:r>
            <a:rPr lang="ja-JP" sz="2200" kern="1200"/>
            <a:t>”</a:t>
          </a:r>
          <a:r>
            <a:rPr lang="en-US" sz="2200" kern="1200"/>
            <a:t> which means </a:t>
          </a:r>
          <a:r>
            <a:rPr lang="en-SG" sz="2200" kern="1200"/>
            <a:t>←</a:t>
          </a:r>
          <a:endParaRPr lang="en-US" sz="2200" kern="1200"/>
        </a:p>
      </dsp:txBody>
      <dsp:txXfrm>
        <a:off x="1429899" y="1549953"/>
        <a:ext cx="5083704" cy="1238008"/>
      </dsp:txXfrm>
    </dsp:sp>
    <dsp:sp modelId="{20B4EEB9-BB5E-498A-B3F3-66112BCFE88E}">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CF0B2-FF71-4ADA-85E5-7FA5C8403DA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26820C-0C5D-45E2-AC01-D2420A0C404B}">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Can also use the equals sign “=“ </a:t>
          </a:r>
        </a:p>
      </dsp:txBody>
      <dsp:txXfrm>
        <a:off x="1429899" y="3097464"/>
        <a:ext cx="5083704" cy="1238008"/>
      </dsp:txXfrm>
    </dsp:sp>
    <dsp:sp modelId="{7BA17EB3-26C2-4F0C-A76B-85BB1E563C3B}">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7D1B03-55CD-430A-9F5E-63CEDA720EAC}">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39CBD-EEB9-4D2C-A637-63BE7CCEDE72}">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e.g. x =1 or x &lt;-1 means the same thing in R</a:t>
          </a:r>
        </a:p>
      </dsp:txBody>
      <dsp:txXfrm>
        <a:off x="1429899" y="4644974"/>
        <a:ext cx="2931121" cy="1238008"/>
      </dsp:txXfrm>
    </dsp:sp>
    <dsp:sp modelId="{0C410999-3C96-4973-83C1-74B3B1DB104E}">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711200">
            <a:lnSpc>
              <a:spcPct val="90000"/>
            </a:lnSpc>
            <a:spcBef>
              <a:spcPct val="0"/>
            </a:spcBef>
            <a:spcAft>
              <a:spcPct val="35000"/>
            </a:spcAft>
          </a:pPr>
          <a:r>
            <a:rPr lang="en-US" sz="1600" kern="1200"/>
            <a:t>However, seasoned R programmers prefer to use &lt;-</a:t>
          </a:r>
        </a:p>
      </dsp:txBody>
      <dsp:txXfrm>
        <a:off x="4361021" y="4644974"/>
        <a:ext cx="2152582" cy="12380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17FBF-24E8-47CA-AAD2-AD838118B487}">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7DF7E-ACCE-43E1-B648-9B3C3083C5E9}">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82D103-1F3C-4A9E-91CE-94FE0BD8AC43}">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SG" sz="2500" kern="1200"/>
            <a:t># An example of computing the mean with variables</a:t>
          </a:r>
          <a:endParaRPr lang="en-US" sz="2500" kern="1200"/>
        </a:p>
      </dsp:txBody>
      <dsp:txXfrm>
        <a:off x="2039300" y="956381"/>
        <a:ext cx="4474303" cy="1765627"/>
      </dsp:txXfrm>
    </dsp:sp>
    <dsp:sp modelId="{74B4F37F-EB2E-4832-99EB-9B94C5F13E26}">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5BD06-593E-47DE-B792-E017504236E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293DB2-5EF2-4B1F-A27C-90365EBB7575}">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SG" sz="2500" kern="1200" dirty="0" smtClean="0"/>
            <a:t>mydata$sum </a:t>
          </a:r>
          <a:r>
            <a:rPr lang="en-SG" sz="2500" kern="1200" dirty="0"/>
            <a:t>&lt;- </a:t>
          </a:r>
          <a:r>
            <a:rPr lang="en-SG" sz="2500" kern="1200" dirty="0" smtClean="0"/>
            <a:t>mydata$x1 </a:t>
          </a:r>
          <a:r>
            <a:rPr lang="en-SG" sz="2500" kern="1200" dirty="0"/>
            <a:t>+ </a:t>
          </a:r>
          <a:r>
            <a:rPr lang="en-SG" sz="2500" kern="1200" dirty="0" smtClean="0"/>
            <a:t>mydata$x2</a:t>
          </a:r>
          <a:r>
            <a:rPr lang="en-SG" sz="2500" kern="1200" dirty="0"/>
            <a:t/>
          </a:r>
          <a:br>
            <a:rPr lang="en-SG" sz="2500" kern="1200" dirty="0"/>
          </a:br>
          <a:r>
            <a:rPr lang="en-SG" sz="2500" kern="1200" dirty="0"/>
            <a:t>mydata$mean &lt;- (mydata$x1 + mydata$x2)/2</a:t>
          </a:r>
          <a:endParaRPr lang="en-US" sz="2500" kern="1200" dirty="0"/>
        </a:p>
      </dsp:txBody>
      <dsp:txXfrm>
        <a:off x="2039300" y="3163416"/>
        <a:ext cx="4474303" cy="176562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7EBD3-C429-45E0-9A77-15C3EC00627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57E87-95AD-4186-B3BD-F634DB20C9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C6CDB-59FE-496A-85C6-C1722D4F0D5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33450">
            <a:lnSpc>
              <a:spcPct val="90000"/>
            </a:lnSpc>
            <a:spcBef>
              <a:spcPct val="0"/>
            </a:spcBef>
            <a:spcAft>
              <a:spcPct val="35000"/>
            </a:spcAft>
          </a:pPr>
          <a:r>
            <a:rPr lang="en-US" sz="2100" kern="1200"/>
            <a:t>A function is a well-defined autonomous piece of code</a:t>
          </a:r>
        </a:p>
      </dsp:txBody>
      <dsp:txXfrm>
        <a:off x="1429899" y="2442"/>
        <a:ext cx="5083704" cy="1238008"/>
      </dsp:txXfrm>
    </dsp:sp>
    <dsp:sp modelId="{1CDB6F40-01E4-4FB7-A22F-310CDC356472}">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B20E6-4896-4E8D-850F-44F3216C85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046DF-E3D4-42A0-88D8-B63CAC14B0C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33450">
            <a:lnSpc>
              <a:spcPct val="90000"/>
            </a:lnSpc>
            <a:spcBef>
              <a:spcPct val="0"/>
            </a:spcBef>
            <a:spcAft>
              <a:spcPct val="35000"/>
            </a:spcAft>
          </a:pPr>
          <a:r>
            <a:rPr lang="en-US" sz="2100" kern="1200"/>
            <a:t>It can contain both data and methods</a:t>
          </a:r>
        </a:p>
      </dsp:txBody>
      <dsp:txXfrm>
        <a:off x="1429899" y="1549953"/>
        <a:ext cx="5083704" cy="1238008"/>
      </dsp:txXfrm>
    </dsp:sp>
    <dsp:sp modelId="{D6B68BEE-F0C2-4655-84A6-E185BEBDD66E}">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64645-0916-4F59-8596-3E563BA3F29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78EA96-90F9-40F2-964F-7A73A500FD7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33450">
            <a:lnSpc>
              <a:spcPct val="90000"/>
            </a:lnSpc>
            <a:spcBef>
              <a:spcPct val="0"/>
            </a:spcBef>
            <a:spcAft>
              <a:spcPct val="35000"/>
            </a:spcAft>
          </a:pPr>
          <a:r>
            <a:rPr lang="en-US" sz="2100" kern="1200"/>
            <a:t>Conceptually related to OOP. But it differs in the sense that functions are not initiated from a constructor class (no inheritance)</a:t>
          </a:r>
        </a:p>
      </dsp:txBody>
      <dsp:txXfrm>
        <a:off x="1429899" y="3097464"/>
        <a:ext cx="5083704" cy="1238008"/>
      </dsp:txXfrm>
    </dsp:sp>
    <dsp:sp modelId="{8C0F3AC6-EE87-47E5-A658-63B3FE748404}">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2A6559-E3E9-46B4-B83E-C785001C5E1B}">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F8082-B1CD-4A33-9F99-87A004825179}">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33450">
            <a:lnSpc>
              <a:spcPct val="90000"/>
            </a:lnSpc>
            <a:spcBef>
              <a:spcPct val="0"/>
            </a:spcBef>
            <a:spcAft>
              <a:spcPct val="35000"/>
            </a:spcAft>
          </a:pPr>
          <a:r>
            <a:rPr lang="en-US" sz="2100" kern="1200"/>
            <a:t>R has many built in functions that can conveniently called upon</a:t>
          </a:r>
        </a:p>
      </dsp:txBody>
      <dsp:txXfrm>
        <a:off x="1429899" y="4644974"/>
        <a:ext cx="5083704" cy="12380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4904-AE31-469B-8C3E-E977DC75C23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D5C08-510D-4C82-8BC8-AED167CCCA40}">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10867B-0540-4B13-BD89-E4E1F53B915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US" sz="2400" kern="1200"/>
            <a:t>R functions are invoked by its name, then followed by the parenthesis, and including zero or more arguments</a:t>
          </a:r>
        </a:p>
      </dsp:txBody>
      <dsp:txXfrm>
        <a:off x="1941716" y="718"/>
        <a:ext cx="4571887" cy="1681139"/>
      </dsp:txXfrm>
    </dsp:sp>
    <dsp:sp modelId="{71BAEA00-2DB0-486F-AAD6-A1E6CBD48042}">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DB990-12A6-4C50-8484-C34B10D898A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91E6E-3A23-4B73-BD9A-6F57F2C9017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US" sz="2400" kern="1200"/>
            <a:t>Using the combine function c() to merge three numeric values into a vector e.g. c(1,2,3)</a:t>
          </a:r>
        </a:p>
      </dsp:txBody>
      <dsp:txXfrm>
        <a:off x="1941716" y="2102143"/>
        <a:ext cx="4571887" cy="1681139"/>
      </dsp:txXfrm>
    </dsp:sp>
    <dsp:sp modelId="{F53C354F-9CA9-4F9B-8A20-E837559A4167}">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BB12-2340-4EE1-8C49-40FD0896B0E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08DAF-82A4-458B-8363-810928C499E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US" sz="2400" kern="1200"/>
            <a:t>Or using the sum() function as sum(1,2,3) or sum(c(1,2,3))</a:t>
          </a:r>
        </a:p>
      </dsp:txBody>
      <dsp:txXfrm>
        <a:off x="1941716" y="4203567"/>
        <a:ext cx="4571887" cy="16811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89403-DF0B-46D6-8D61-8EDCA3ED404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CBFB0-4EA2-4B7B-9137-5F11FBE937C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BE4478-8867-446E-B572-C1C175D5CAC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SG" sz="2400" kern="1200"/>
            <a:t>a </a:t>
          </a:r>
          <a:r>
            <a:rPr lang="en-SG" sz="2400" b="1" kern="1200"/>
            <a:t>comment</a:t>
          </a:r>
          <a:r>
            <a:rPr lang="en-SG" sz="2400" kern="1200"/>
            <a:t> is a programmer-readable explanation or annotation in the source </a:t>
          </a:r>
          <a:r>
            <a:rPr lang="en-SG" sz="2400" b="1" kern="1200"/>
            <a:t>code</a:t>
          </a:r>
          <a:r>
            <a:rPr lang="en-SG" sz="2400" kern="1200"/>
            <a:t> of a computer program. </a:t>
          </a:r>
          <a:endParaRPr lang="en-US" sz="2400" kern="1200"/>
        </a:p>
      </dsp:txBody>
      <dsp:txXfrm>
        <a:off x="1941716" y="718"/>
        <a:ext cx="4571887" cy="1681139"/>
      </dsp:txXfrm>
    </dsp:sp>
    <dsp:sp modelId="{9855085C-7D51-4072-BE4A-B17AF0A7E9B2}">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56EF36-6DC2-4C44-AC91-16394B84F26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BEC93-6FDF-4996-9DA6-B3970C59598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SG" sz="2400" kern="1200"/>
            <a:t>They are added for the purpose of making the source </a:t>
          </a:r>
          <a:r>
            <a:rPr lang="en-SG" sz="2400" b="1" kern="1200"/>
            <a:t>code</a:t>
          </a:r>
          <a:r>
            <a:rPr lang="en-SG" sz="2400" kern="1200"/>
            <a:t> easier for humans to understand</a:t>
          </a:r>
          <a:endParaRPr lang="en-US" sz="2400" kern="1200"/>
        </a:p>
      </dsp:txBody>
      <dsp:txXfrm>
        <a:off x="1941716" y="2102143"/>
        <a:ext cx="4571887" cy="1681139"/>
      </dsp:txXfrm>
    </dsp:sp>
    <dsp:sp modelId="{D8C0B349-6A6F-4A96-A812-694072FE7D51}">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F1531-D19C-481A-99D3-90AF90D66E7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76CB4-9DED-4471-B34E-D47D258B8D0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066800">
            <a:lnSpc>
              <a:spcPct val="90000"/>
            </a:lnSpc>
            <a:spcBef>
              <a:spcPct val="0"/>
            </a:spcBef>
            <a:spcAft>
              <a:spcPct val="35000"/>
            </a:spcAft>
          </a:pPr>
          <a:r>
            <a:rPr lang="en-SG" sz="2400" kern="1200"/>
            <a:t>Comments are ignored by compilers and interpreters.</a:t>
          </a:r>
          <a:endParaRPr lang="en-US" sz="2400" kern="1200"/>
        </a:p>
      </dsp:txBody>
      <dsp:txXfrm>
        <a:off x="1941716" y="4203567"/>
        <a:ext cx="4571887" cy="16811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33171-5DFE-4592-8BC8-0C1A1801E253}">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0E509-FA19-48EC-9187-8388078A8E3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5A7EE-884B-465C-8DF1-80645D12C3A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comes with many useful prebuilt functions but sometimes you need more!</a:t>
          </a:r>
        </a:p>
      </dsp:txBody>
      <dsp:txXfrm>
        <a:off x="1429899" y="2442"/>
        <a:ext cx="5083704" cy="1238008"/>
      </dsp:txXfrm>
    </dsp:sp>
    <dsp:sp modelId="{CDA220EB-C2D3-492C-913E-1194808C2F88}">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2877ED-B43F-47F1-953F-3012896E0C8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8490F-BF5E-4BD9-8C62-D7644EECC62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You do not always have to write your own functions each time something is not in the prebuilt library</a:t>
          </a:r>
        </a:p>
      </dsp:txBody>
      <dsp:txXfrm>
        <a:off x="1429899" y="1549953"/>
        <a:ext cx="5083704" cy="1238008"/>
      </dsp:txXfrm>
    </dsp:sp>
    <dsp:sp modelId="{BDDF839C-5BFE-4971-9004-171B19473B5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1B4D3-0FBF-460C-ABE9-F7839E3F34CF}">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4CF670-A2D6-4FE4-A972-71975FD21812}">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You simply download and install!</a:t>
          </a:r>
        </a:p>
      </dsp:txBody>
      <dsp:txXfrm>
        <a:off x="1429899" y="3097464"/>
        <a:ext cx="5083704" cy="1238008"/>
      </dsp:txXfrm>
    </dsp:sp>
    <dsp:sp modelId="{ADC211BC-F5F1-40DD-BCDB-AB0EF3BB9CA1}">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B9F92-E9F4-4E6D-B890-6220CD63380B}">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9D9472-8DC1-4317-B30B-D9BFC773084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To do this, you simply use the install.packages() function</a:t>
          </a:r>
        </a:p>
      </dsp:txBody>
      <dsp:txXfrm>
        <a:off x="1429899" y="4644974"/>
        <a:ext cx="5083704" cy="12380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505E9-CD13-4F8B-A7BA-28949238C1C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DDE5B-1A12-4DF4-AE37-31DC17669C3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EEC3C-DBF8-4638-945C-8F73F50ADCB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977900">
            <a:lnSpc>
              <a:spcPct val="90000"/>
            </a:lnSpc>
            <a:spcBef>
              <a:spcPct val="0"/>
            </a:spcBef>
            <a:spcAft>
              <a:spcPct val="35000"/>
            </a:spcAft>
          </a:pPr>
          <a:r>
            <a:rPr lang="en-SG" sz="2200" kern="1200"/>
            <a:t>R is extensible via packages to supplement the base distribution</a:t>
          </a:r>
          <a:endParaRPr lang="en-US" sz="2200" kern="1200"/>
        </a:p>
      </dsp:txBody>
      <dsp:txXfrm>
        <a:off x="1941716" y="718"/>
        <a:ext cx="4571887" cy="1681139"/>
      </dsp:txXfrm>
    </dsp:sp>
    <dsp:sp modelId="{CE4465F1-CDC8-43CE-8739-3BA9DE3C2F0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EB07E-4992-4456-A599-FED56585793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35D9AD-5D17-4F36-9F1C-F6AF780112A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977900">
            <a:lnSpc>
              <a:spcPct val="90000"/>
            </a:lnSpc>
            <a:spcBef>
              <a:spcPct val="0"/>
            </a:spcBef>
            <a:spcAft>
              <a:spcPct val="35000"/>
            </a:spcAft>
          </a:pPr>
          <a:r>
            <a:rPr lang="en-SG" sz="2200" kern="1200"/>
            <a:t>This is supported via a worldwide repository system, the Comprehensive R Archive Network (CRAN)—</a:t>
          </a:r>
          <a:r>
            <a:rPr lang="en-SG" sz="2200" i="1" kern="1200"/>
            <a:t>http://cran.r-project.org </a:t>
          </a:r>
          <a:endParaRPr lang="en-US" sz="2200" kern="1200"/>
        </a:p>
      </dsp:txBody>
      <dsp:txXfrm>
        <a:off x="1941716" y="2102143"/>
        <a:ext cx="4571887" cy="1681139"/>
      </dsp:txXfrm>
    </dsp:sp>
    <dsp:sp modelId="{2CC7DC9F-2F39-4DA0-B268-F4B63937B372}">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1250D-6D95-4093-B257-79959C52D8C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A7AD18-51B4-448E-AD62-EC4353DD9F3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977900">
            <a:lnSpc>
              <a:spcPct val="90000"/>
            </a:lnSpc>
            <a:spcBef>
              <a:spcPct val="0"/>
            </a:spcBef>
            <a:spcAft>
              <a:spcPct val="35000"/>
            </a:spcAft>
          </a:pPr>
          <a:r>
            <a:rPr lang="en-SG" sz="2200" kern="1200"/>
            <a:t>As of 2011, there were more than 3,000 such packages hosted on CRAN </a:t>
          </a:r>
          <a:endParaRPr lang="en-US" sz="2200" kern="120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B1695-985D-467E-ABCA-F47B533B8C6B}">
      <dsp:nvSpPr>
        <dsp:cNvPr id="0" name=""/>
        <dsp:cNvSpPr/>
      </dsp:nvSpPr>
      <dsp:spPr>
        <a:xfrm>
          <a:off x="-217796" y="9329"/>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4A340A-F8D4-499F-8C17-A53749ED4545}">
      <dsp:nvSpPr>
        <dsp:cNvPr id="0" name=""/>
        <dsp:cNvSpPr/>
      </dsp:nvSpPr>
      <dsp:spPr>
        <a:xfrm>
          <a:off x="289260" y="386478"/>
          <a:ext cx="921920" cy="921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30D157-88E3-42BE-8977-36463CCFB6AB}">
      <dsp:nvSpPr>
        <dsp:cNvPr id="0" name=""/>
        <dsp:cNvSpPr/>
      </dsp:nvSpPr>
      <dsp:spPr>
        <a:xfrm>
          <a:off x="1718237" y="9329"/>
          <a:ext cx="4573783"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lvl="0" algn="l" defTabSz="977900">
            <a:lnSpc>
              <a:spcPct val="100000"/>
            </a:lnSpc>
            <a:spcBef>
              <a:spcPct val="0"/>
            </a:spcBef>
            <a:spcAft>
              <a:spcPct val="35000"/>
            </a:spcAft>
          </a:pPr>
          <a:r>
            <a:rPr lang="en-US" sz="2200" kern="1200"/>
            <a:t>Computers cannot solve problems. They only help solve well-posed problems</a:t>
          </a:r>
        </a:p>
      </dsp:txBody>
      <dsp:txXfrm>
        <a:off x="1718237" y="9329"/>
        <a:ext cx="4573783" cy="1676219"/>
      </dsp:txXfrm>
    </dsp:sp>
    <dsp:sp modelId="{0E3CCEDE-6BCA-43FF-B5AA-A84AF398C138}">
      <dsp:nvSpPr>
        <dsp:cNvPr id="0" name=""/>
        <dsp:cNvSpPr/>
      </dsp:nvSpPr>
      <dsp:spPr>
        <a:xfrm>
          <a:off x="-217796" y="2104603"/>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23191-A29C-43DA-BB2B-A635A7F3B870}">
      <dsp:nvSpPr>
        <dsp:cNvPr id="0" name=""/>
        <dsp:cNvSpPr/>
      </dsp:nvSpPr>
      <dsp:spPr>
        <a:xfrm>
          <a:off x="289260" y="2481752"/>
          <a:ext cx="921920" cy="921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C1500-6A0B-4F15-8B48-08E50A02B3B8}">
      <dsp:nvSpPr>
        <dsp:cNvPr id="0" name=""/>
        <dsp:cNvSpPr/>
      </dsp:nvSpPr>
      <dsp:spPr>
        <a:xfrm>
          <a:off x="1718237" y="2104603"/>
          <a:ext cx="4573783"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lvl="0" algn="l" defTabSz="977900">
            <a:lnSpc>
              <a:spcPct val="100000"/>
            </a:lnSpc>
            <a:spcBef>
              <a:spcPct val="0"/>
            </a:spcBef>
            <a:spcAft>
              <a:spcPct val="35000"/>
            </a:spcAft>
          </a:pPr>
          <a:r>
            <a:rPr lang="en-US" sz="2200" kern="1200"/>
            <a:t>Programming is the process of commanding the computer to solve problems. It is an elaborate process.</a:t>
          </a:r>
        </a:p>
      </dsp:txBody>
      <dsp:txXfrm>
        <a:off x="1718237" y="2104603"/>
        <a:ext cx="4573783" cy="1676219"/>
      </dsp:txXfrm>
    </dsp:sp>
    <dsp:sp modelId="{C37E7A53-1858-4733-A6F8-D9C711884889}">
      <dsp:nvSpPr>
        <dsp:cNvPr id="0" name=""/>
        <dsp:cNvSpPr/>
      </dsp:nvSpPr>
      <dsp:spPr>
        <a:xfrm>
          <a:off x="-217796" y="4199877"/>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187DF-3565-409B-9DA4-16ECC22C7D31}">
      <dsp:nvSpPr>
        <dsp:cNvPr id="0" name=""/>
        <dsp:cNvSpPr/>
      </dsp:nvSpPr>
      <dsp:spPr>
        <a:xfrm>
          <a:off x="289260" y="4577026"/>
          <a:ext cx="921920" cy="9219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F3E5F-DBCA-4C29-9FC3-B0E2593FB40E}">
      <dsp:nvSpPr>
        <dsp:cNvPr id="0" name=""/>
        <dsp:cNvSpPr/>
      </dsp:nvSpPr>
      <dsp:spPr>
        <a:xfrm>
          <a:off x="1718237" y="4199877"/>
          <a:ext cx="2931121"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lvl="0" algn="l" defTabSz="977900">
            <a:lnSpc>
              <a:spcPct val="100000"/>
            </a:lnSpc>
            <a:spcBef>
              <a:spcPct val="0"/>
            </a:spcBef>
            <a:spcAft>
              <a:spcPct val="35000"/>
            </a:spcAft>
          </a:pPr>
          <a:r>
            <a:rPr lang="en-US" sz="2200" kern="1200"/>
            <a:t>Involves:</a:t>
          </a:r>
        </a:p>
      </dsp:txBody>
      <dsp:txXfrm>
        <a:off x="1718237" y="4199877"/>
        <a:ext cx="2931121" cy="1676219"/>
      </dsp:txXfrm>
    </dsp:sp>
    <dsp:sp modelId="{774FA4DA-AD24-4404-A4B4-F326F47309A0}">
      <dsp:nvSpPr>
        <dsp:cNvPr id="0" name=""/>
        <dsp:cNvSpPr/>
      </dsp:nvSpPr>
      <dsp:spPr>
        <a:xfrm>
          <a:off x="3731012" y="4209206"/>
          <a:ext cx="2521420"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lvl="0" algn="l" defTabSz="488950">
            <a:lnSpc>
              <a:spcPct val="100000"/>
            </a:lnSpc>
            <a:spcBef>
              <a:spcPct val="0"/>
            </a:spcBef>
            <a:spcAft>
              <a:spcPct val="35000"/>
            </a:spcAft>
          </a:pPr>
          <a:r>
            <a:rPr lang="en-US" sz="1100" b="1" kern="1200"/>
            <a:t>Specification</a:t>
          </a:r>
          <a:r>
            <a:rPr lang="en-US" sz="1100" kern="1200"/>
            <a:t>: Stating precisely the nature of the problem that needs to be solved </a:t>
          </a:r>
        </a:p>
        <a:p>
          <a:pPr lvl="0" algn="l" defTabSz="488950">
            <a:lnSpc>
              <a:spcPct val="100000"/>
            </a:lnSpc>
            <a:spcBef>
              <a:spcPct val="0"/>
            </a:spcBef>
            <a:spcAft>
              <a:spcPct val="35000"/>
            </a:spcAft>
          </a:pPr>
          <a:r>
            <a:rPr lang="en-US" sz="1100" b="1" kern="1200" dirty="0"/>
            <a:t>Formulation</a:t>
          </a:r>
          <a:r>
            <a:rPr lang="en-US" sz="1100" kern="1200" dirty="0"/>
            <a:t>: Designing and implementing an appropriate solution </a:t>
          </a:r>
        </a:p>
        <a:p>
          <a:pPr lvl="0" algn="l" defTabSz="488950">
            <a:lnSpc>
              <a:spcPct val="100000"/>
            </a:lnSpc>
            <a:spcBef>
              <a:spcPct val="0"/>
            </a:spcBef>
            <a:spcAft>
              <a:spcPct val="35000"/>
            </a:spcAft>
          </a:pPr>
          <a:r>
            <a:rPr lang="en-US" sz="1100" b="1" kern="1200"/>
            <a:t>Evaluation</a:t>
          </a:r>
          <a:r>
            <a:rPr lang="en-US" sz="1100" kern="1200"/>
            <a:t>: Check if the solution is appropriate. Are there bugs?</a:t>
          </a:r>
        </a:p>
      </dsp:txBody>
      <dsp:txXfrm>
        <a:off x="3731012" y="4209206"/>
        <a:ext cx="2521420" cy="16762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4679C-1883-1A4B-BF1C-79F22893CA03}">
      <dsp:nvSpPr>
        <dsp:cNvPr id="0" name=""/>
        <dsp:cNvSpPr/>
      </dsp:nvSpPr>
      <dsp:spPr>
        <a:xfrm>
          <a:off x="0" y="1192"/>
          <a:ext cx="6513603" cy="1885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a:t>Examples:</a:t>
          </a:r>
        </a:p>
      </dsp:txBody>
      <dsp:txXfrm>
        <a:off x="92058" y="93250"/>
        <a:ext cx="6329487" cy="1701704"/>
      </dsp:txXfrm>
    </dsp:sp>
    <dsp:sp modelId="{50658631-EA36-6C47-A33F-EB811730D9D6}">
      <dsp:nvSpPr>
        <dsp:cNvPr id="0" name=""/>
        <dsp:cNvSpPr/>
      </dsp:nvSpPr>
      <dsp:spPr>
        <a:xfrm>
          <a:off x="0" y="1887013"/>
          <a:ext cx="6513603" cy="211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Does gene A cause disease X?</a:t>
          </a:r>
        </a:p>
        <a:p>
          <a:pPr marL="228600" lvl="1" indent="-228600" algn="l" defTabSz="1200150">
            <a:lnSpc>
              <a:spcPct val="90000"/>
            </a:lnSpc>
            <a:spcBef>
              <a:spcPct val="0"/>
            </a:spcBef>
            <a:spcAft>
              <a:spcPct val="20000"/>
            </a:spcAft>
            <a:buChar char="••"/>
          </a:pPr>
          <a:r>
            <a:rPr lang="en-US" sz="2700" kern="1200"/>
            <a:t>I need a smart program that can select the best statistical test given my data</a:t>
          </a:r>
        </a:p>
        <a:p>
          <a:pPr marL="228600" lvl="1" indent="-228600" algn="l" defTabSz="1200150">
            <a:lnSpc>
              <a:spcPct val="90000"/>
            </a:lnSpc>
            <a:spcBef>
              <a:spcPct val="0"/>
            </a:spcBef>
            <a:spcAft>
              <a:spcPct val="20000"/>
            </a:spcAft>
            <a:buChar char="••"/>
          </a:pPr>
          <a:r>
            <a:rPr lang="en-US" sz="2700" kern="1200"/>
            <a:t>I need to compare two sequences to find out how similar they are</a:t>
          </a:r>
        </a:p>
      </dsp:txBody>
      <dsp:txXfrm>
        <a:off x="0" y="1887013"/>
        <a:ext cx="6513603" cy="2111400"/>
      </dsp:txXfrm>
    </dsp:sp>
    <dsp:sp modelId="{ECC4E666-2450-5846-ABE2-5953EF9010E1}">
      <dsp:nvSpPr>
        <dsp:cNvPr id="0" name=""/>
        <dsp:cNvSpPr/>
      </dsp:nvSpPr>
      <dsp:spPr>
        <a:xfrm>
          <a:off x="0" y="3998413"/>
          <a:ext cx="6513603" cy="18858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n-US" sz="3400" kern="1200"/>
            <a:t>The problem must be stated as specific as possible such that an appropriate</a:t>
          </a:r>
        </a:p>
      </dsp:txBody>
      <dsp:txXfrm>
        <a:off x="92058" y="4090471"/>
        <a:ext cx="6329487" cy="1701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B48D7-852B-4F26-9469-A89778FAEF3E}">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838D8-24F2-4AD2-8088-077DEF7AB2EA}">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EC0CE-CDD6-4A9C-96BD-12EE4077015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Is the solution good enough?</a:t>
          </a:r>
        </a:p>
      </dsp:txBody>
      <dsp:txXfrm>
        <a:off x="1429899" y="2442"/>
        <a:ext cx="5083704" cy="1238008"/>
      </dsp:txXfrm>
    </dsp:sp>
    <dsp:sp modelId="{821CCE6D-8166-4724-9636-1D75C417BC2B}">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1027D-5FDC-45C7-8708-522E4211B05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DC6289-79FF-4D88-8B06-8A425212378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Is the solution correct?</a:t>
          </a:r>
        </a:p>
      </dsp:txBody>
      <dsp:txXfrm>
        <a:off x="1429899" y="1549953"/>
        <a:ext cx="5083704" cy="1238008"/>
      </dsp:txXfrm>
    </dsp:sp>
    <dsp:sp modelId="{423A0C99-A394-4F8C-A312-A9E1E122922E}">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C4F1A6-A41A-40B6-AB6C-26D74700C26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D473C-5D26-4F4B-9EAE-10A0477BCCEB}">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Is the solution efficient?</a:t>
          </a:r>
        </a:p>
      </dsp:txBody>
      <dsp:txXfrm>
        <a:off x="1429899" y="3097464"/>
        <a:ext cx="5083704" cy="1238008"/>
      </dsp:txXfrm>
    </dsp:sp>
    <dsp:sp modelId="{A15AC14F-1D1B-4374-BAE9-589F18872EF6}">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D5DDC4-C763-47A6-908A-520779C5D39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41CA1-6C45-4138-B5D9-D5EF03595550}">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Do we suspect bugs in the code?</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4DD09-5870-4949-B21F-1E8BC0AC823C}">
      <dsp:nvSpPr>
        <dsp:cNvPr id="0" name=""/>
        <dsp:cNvSpPr/>
      </dsp:nvSpPr>
      <dsp:spPr>
        <a:xfrm>
          <a:off x="0" y="4775"/>
          <a:ext cx="6513603" cy="7859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9FED9-1BB4-40E8-B579-2635C7D05DB8}">
      <dsp:nvSpPr>
        <dsp:cNvPr id="0" name=""/>
        <dsp:cNvSpPr/>
      </dsp:nvSpPr>
      <dsp:spPr>
        <a:xfrm>
          <a:off x="237736" y="181604"/>
          <a:ext cx="432670" cy="432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4DD1C-E0A8-4B73-B636-5656A42B1217}">
      <dsp:nvSpPr>
        <dsp:cNvPr id="0" name=""/>
        <dsp:cNvSpPr/>
      </dsp:nvSpPr>
      <dsp:spPr>
        <a:xfrm>
          <a:off x="908143" y="4775"/>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Good for connecting to databases</a:t>
          </a:r>
        </a:p>
      </dsp:txBody>
      <dsp:txXfrm>
        <a:off x="908143" y="4775"/>
        <a:ext cx="5591474" cy="810465"/>
      </dsp:txXfrm>
    </dsp:sp>
    <dsp:sp modelId="{2EE7B451-7B89-47FC-B5FE-FF92D2A852BF}">
      <dsp:nvSpPr>
        <dsp:cNvPr id="0" name=""/>
        <dsp:cNvSpPr/>
      </dsp:nvSpPr>
      <dsp:spPr>
        <a:xfrm>
          <a:off x="0" y="1017857"/>
          <a:ext cx="6513603" cy="7859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37C6F-C896-4E9C-9846-0B7BCA16B346}">
      <dsp:nvSpPr>
        <dsp:cNvPr id="0" name=""/>
        <dsp:cNvSpPr/>
      </dsp:nvSpPr>
      <dsp:spPr>
        <a:xfrm>
          <a:off x="237736" y="1194686"/>
          <a:ext cx="432670" cy="432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A6741F-A2D3-4C74-902F-D49F30A43C5D}">
      <dsp:nvSpPr>
        <dsp:cNvPr id="0" name=""/>
        <dsp:cNvSpPr/>
      </dsp:nvSpPr>
      <dsp:spPr>
        <a:xfrm>
          <a:off x="908143" y="1017857"/>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Interfacing between user and database</a:t>
          </a:r>
        </a:p>
      </dsp:txBody>
      <dsp:txXfrm>
        <a:off x="908143" y="1017857"/>
        <a:ext cx="5591474" cy="810465"/>
      </dsp:txXfrm>
    </dsp:sp>
    <dsp:sp modelId="{6763E9E3-4D06-447D-9877-950C67DD18E7}">
      <dsp:nvSpPr>
        <dsp:cNvPr id="0" name=""/>
        <dsp:cNvSpPr/>
      </dsp:nvSpPr>
      <dsp:spPr>
        <a:xfrm>
          <a:off x="0" y="2030939"/>
          <a:ext cx="6513603" cy="7859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9E1702-DFFC-48B7-AD2E-D6CE14B7D9A4}">
      <dsp:nvSpPr>
        <dsp:cNvPr id="0" name=""/>
        <dsp:cNvSpPr/>
      </dsp:nvSpPr>
      <dsp:spPr>
        <a:xfrm>
          <a:off x="237736" y="2207768"/>
          <a:ext cx="432670" cy="432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D6047-A0E6-4B11-8400-A11B51A60A23}">
      <dsp:nvSpPr>
        <dsp:cNvPr id="0" name=""/>
        <dsp:cNvSpPr/>
      </dsp:nvSpPr>
      <dsp:spPr>
        <a:xfrm>
          <a:off x="908143" y="2030939"/>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Extremely fast development</a:t>
          </a:r>
        </a:p>
      </dsp:txBody>
      <dsp:txXfrm>
        <a:off x="908143" y="2030939"/>
        <a:ext cx="5591474" cy="810465"/>
      </dsp:txXfrm>
    </dsp:sp>
    <dsp:sp modelId="{A5E793EF-7E99-4597-8CC0-55514CC5328B}">
      <dsp:nvSpPr>
        <dsp:cNvPr id="0" name=""/>
        <dsp:cNvSpPr/>
      </dsp:nvSpPr>
      <dsp:spPr>
        <a:xfrm>
          <a:off x="0" y="3044021"/>
          <a:ext cx="6513603" cy="7859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D6B86-F4D4-4C96-89CF-EA8E7C83DDAF}">
      <dsp:nvSpPr>
        <dsp:cNvPr id="0" name=""/>
        <dsp:cNvSpPr/>
      </dsp:nvSpPr>
      <dsp:spPr>
        <a:xfrm>
          <a:off x="237736" y="3220850"/>
          <a:ext cx="432670" cy="4322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DF25BA-6844-4A2C-93E2-E733927754CB}">
      <dsp:nvSpPr>
        <dsp:cNvPr id="0" name=""/>
        <dsp:cNvSpPr/>
      </dsp:nvSpPr>
      <dsp:spPr>
        <a:xfrm>
          <a:off x="908143" y="3044021"/>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Programmers are freed from the low-level details (e.g. memory allocation) that you have to contend with when working with architectural and system level languages.</a:t>
          </a:r>
        </a:p>
      </dsp:txBody>
      <dsp:txXfrm>
        <a:off x="908143" y="3044021"/>
        <a:ext cx="5591474" cy="810465"/>
      </dsp:txXfrm>
    </dsp:sp>
    <dsp:sp modelId="{AA1ECC97-F4E3-46E0-9350-15A12A924BC5}">
      <dsp:nvSpPr>
        <dsp:cNvPr id="0" name=""/>
        <dsp:cNvSpPr/>
      </dsp:nvSpPr>
      <dsp:spPr>
        <a:xfrm>
          <a:off x="0" y="4057102"/>
          <a:ext cx="6513603" cy="78590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8BF5E-5FD1-46FA-A223-568A01A4ABAF}">
      <dsp:nvSpPr>
        <dsp:cNvPr id="0" name=""/>
        <dsp:cNvSpPr/>
      </dsp:nvSpPr>
      <dsp:spPr>
        <a:xfrm>
          <a:off x="237736" y="4233931"/>
          <a:ext cx="432670" cy="4322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3AAAC5-E966-43E9-A9A2-AB4700B04024}">
      <dsp:nvSpPr>
        <dsp:cNvPr id="0" name=""/>
        <dsp:cNvSpPr/>
      </dsp:nvSpPr>
      <dsp:spPr>
        <a:xfrm>
          <a:off x="908143" y="4057102"/>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Scripting languages (that don’t need to be compiled,) adds to the ease of use and speed of development</a:t>
          </a:r>
        </a:p>
      </dsp:txBody>
      <dsp:txXfrm>
        <a:off x="908143" y="4057102"/>
        <a:ext cx="5591474" cy="810465"/>
      </dsp:txXfrm>
    </dsp:sp>
    <dsp:sp modelId="{3199384D-B597-4FE8-8E03-5968BF4AE4C6}">
      <dsp:nvSpPr>
        <dsp:cNvPr id="0" name=""/>
        <dsp:cNvSpPr/>
      </dsp:nvSpPr>
      <dsp:spPr>
        <a:xfrm>
          <a:off x="0" y="5070184"/>
          <a:ext cx="6513603" cy="7859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0CBB9-2586-4BCB-9D1C-ED82D06C8707}">
      <dsp:nvSpPr>
        <dsp:cNvPr id="0" name=""/>
        <dsp:cNvSpPr/>
      </dsp:nvSpPr>
      <dsp:spPr>
        <a:xfrm>
          <a:off x="237736" y="5247013"/>
          <a:ext cx="432670" cy="4322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184E0-D6CE-4C3D-880A-BA7CD80CEFD0}">
      <dsp:nvSpPr>
        <dsp:cNvPr id="0" name=""/>
        <dsp:cNvSpPr/>
      </dsp:nvSpPr>
      <dsp:spPr>
        <a:xfrm>
          <a:off x="908143" y="5070184"/>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a:t>E.g. Python, PHP, PERL</a:t>
          </a:r>
        </a:p>
      </dsp:txBody>
      <dsp:txXfrm>
        <a:off x="908143" y="5070184"/>
        <a:ext cx="5591474" cy="8104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7BA92-95F5-4BC0-BC64-FD71B5F4BB9C}">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3537F2-C642-4C8C-AAB6-A4ECCC18F80D}">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E20CBE-CBDD-4204-9289-97191F699C1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Not considered serious programming languages</a:t>
          </a:r>
        </a:p>
      </dsp:txBody>
      <dsp:txXfrm>
        <a:off x="1429899" y="2442"/>
        <a:ext cx="5083704" cy="1238008"/>
      </dsp:txXfrm>
    </dsp:sp>
    <dsp:sp modelId="{017B40A3-A450-43C3-B610-503C76DD1FF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3662B-44F1-4859-93D4-EF2DCAD3FE8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529E71-20CE-448B-A797-40836871F11E}">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Combines ease of computation with graphical output</a:t>
          </a:r>
        </a:p>
      </dsp:txBody>
      <dsp:txXfrm>
        <a:off x="1429899" y="1549953"/>
        <a:ext cx="5083704" cy="1238008"/>
      </dsp:txXfrm>
    </dsp:sp>
    <dsp:sp modelId="{51066F99-D102-4E3B-BA38-3F7FE3C39823}">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05AB0-B1A1-4D4B-8B86-EA92BDC27E5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482F9B-03A1-413E-9A78-164EEFDA79F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Also considered scripting language as they also do not need to be compiled</a:t>
          </a:r>
        </a:p>
      </dsp:txBody>
      <dsp:txXfrm>
        <a:off x="1429899" y="3097464"/>
        <a:ext cx="5083704" cy="1238008"/>
      </dsp:txXfrm>
    </dsp:sp>
    <dsp:sp modelId="{9A2CAF5B-59AA-4690-A656-08BF131C0D11}">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B0A42-5194-4EF1-9F5F-862FE3EBBFAE}">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2925A-20D2-438B-A1B1-2D336736053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100000"/>
            </a:lnSpc>
            <a:spcBef>
              <a:spcPct val="0"/>
            </a:spcBef>
            <a:spcAft>
              <a:spcPct val="35000"/>
            </a:spcAft>
          </a:pPr>
          <a:r>
            <a:rPr lang="en-US" sz="2200" kern="1200"/>
            <a:t>E.g. R, Mathematica</a:t>
          </a:r>
        </a:p>
      </dsp:txBody>
      <dsp:txXfrm>
        <a:off x="1429899" y="4644974"/>
        <a:ext cx="5083704" cy="12380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23489-618F-4B08-8ED6-4BC02B8F6751}">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1F5AC-76F5-4606-874F-C7C4E7E764CB}">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EDC9F8-3C35-4C93-A043-DBA6B511689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is a highly customizable yet fully functional programming language</a:t>
          </a:r>
        </a:p>
      </dsp:txBody>
      <dsp:txXfrm>
        <a:off x="1429899" y="2442"/>
        <a:ext cx="5083704" cy="1238008"/>
      </dsp:txXfrm>
    </dsp:sp>
    <dsp:sp modelId="{4DFCACD8-B06D-4443-9454-39E00F9CB022}">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0393EE-C3DA-4EDF-9050-44A0534CB009}">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405724-2252-488F-9F4B-C77AB4709B51}">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is powerful, expandable and is supported by an active data science/math/stats community</a:t>
          </a:r>
        </a:p>
      </dsp:txBody>
      <dsp:txXfrm>
        <a:off x="1429899" y="1549953"/>
        <a:ext cx="5083704" cy="1238008"/>
      </dsp:txXfrm>
    </dsp:sp>
    <dsp:sp modelId="{86DC8CEB-8BB4-4ED1-88E2-98F198D288BB}">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62760-3A08-4992-8C1F-F2272DEA660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F2B97-28CB-4DEC-A6B3-4237D28F3AE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is free!</a:t>
          </a:r>
        </a:p>
      </dsp:txBody>
      <dsp:txXfrm>
        <a:off x="1429899" y="3097464"/>
        <a:ext cx="5083704" cy="1238008"/>
      </dsp:txXfrm>
    </dsp:sp>
    <dsp:sp modelId="{1B8A5C66-5320-4325-840F-4863660D88A2}">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C7A6C8-3DD3-453A-95A7-EE1DC292E9F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37C94-679A-4681-A870-0F5D50EDE81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Amongst languages, R has the one of the most powerful graphics producing capabilities</a:t>
          </a:r>
        </a:p>
      </dsp:txBody>
      <dsp:txXfrm>
        <a:off x="1429899" y="4644974"/>
        <a:ext cx="5083704" cy="12380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B17EC-1398-4D4E-9FAD-406946A7CD46}">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08F2E-7DC0-4833-A33E-06279F11303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6C0BFF-887B-4CE1-8776-42E39506BDCC}">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is difficult to learn due to complex syntax</a:t>
          </a:r>
        </a:p>
      </dsp:txBody>
      <dsp:txXfrm>
        <a:off x="1429899" y="2442"/>
        <a:ext cx="5083704" cy="1238008"/>
      </dsp:txXfrm>
    </dsp:sp>
    <dsp:sp modelId="{6F43BAC9-1847-491C-A03B-B3F74DF79677}">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5DB8A-7123-4C65-8815-67128659ACB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87726-B14C-406F-9F97-D7D5C1C8362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has many different data structures</a:t>
          </a:r>
        </a:p>
      </dsp:txBody>
      <dsp:txXfrm>
        <a:off x="1429899" y="1549953"/>
        <a:ext cx="5083704" cy="1238008"/>
      </dsp:txXfrm>
    </dsp:sp>
    <dsp:sp modelId="{E8DE4680-BE79-4EFB-9D66-ABDB289E6D64}">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FA6ED-840D-4398-B4AE-50135E73766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A021B-DD6C-4DE2-A51C-E691E1265E2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R has relatively weak text parsing ability</a:t>
          </a:r>
        </a:p>
      </dsp:txBody>
      <dsp:txXfrm>
        <a:off x="1429899" y="3097464"/>
        <a:ext cx="5083704" cy="1238008"/>
      </dsp:txXfrm>
    </dsp:sp>
    <dsp:sp modelId="{6B0C4114-155A-4590-B2F7-8A84DC319E3E}">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5DCAA0-7AD2-4D49-86A2-64E55D07C00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2ECF2-D9C8-4004-AC98-41DD4735E36B}">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lvl="0" algn="l" defTabSz="977900">
            <a:lnSpc>
              <a:spcPct val="90000"/>
            </a:lnSpc>
            <a:spcBef>
              <a:spcPct val="0"/>
            </a:spcBef>
            <a:spcAft>
              <a:spcPct val="35000"/>
            </a:spcAft>
          </a:pPr>
          <a:r>
            <a:rPr lang="en-US" sz="2200" kern="1200"/>
            <a:t>Lax organization --- can breed bad coding habits in beginners</a:t>
          </a:r>
        </a:p>
      </dsp:txBody>
      <dsp:txXfrm>
        <a:off x="1429899" y="4644974"/>
        <a:ext cx="5083704" cy="12380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9C1CD-1C9F-487D-8DFD-B19038199F6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CE3A62-B1E6-4D40-A0A0-48ED43AD8ADE}">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BEBEE9-AA3B-4456-9329-FFA8D93284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666750">
            <a:lnSpc>
              <a:spcPct val="100000"/>
            </a:lnSpc>
            <a:spcBef>
              <a:spcPct val="0"/>
            </a:spcBef>
            <a:spcAft>
              <a:spcPct val="35000"/>
            </a:spcAft>
          </a:pPr>
          <a:r>
            <a:rPr lang="en-US" sz="1500" kern="1200"/>
            <a:t>They allow scientists to compare a human and a Neanderthal genome (using </a:t>
          </a:r>
          <a:r>
            <a:rPr lang="en-US" sz="1500" kern="1200">
              <a:hlinkClick xmlns:r="http://schemas.openxmlformats.org/officeDocument/2006/relationships" r:id="rId8"/>
            </a:rPr>
            <a:t>Bioconductor</a:t>
          </a:r>
          <a:r>
            <a:rPr lang="en-US" sz="1500" kern="1200"/>
            <a:t>); to model population growth (</a:t>
          </a:r>
          <a:r>
            <a:rPr lang="en-US" sz="1500" kern="1200">
              <a:hlinkClick xmlns:r="http://schemas.openxmlformats.org/officeDocument/2006/relationships" r:id="rId9"/>
            </a:rPr>
            <a:t>IPMpack</a:t>
          </a:r>
          <a:r>
            <a:rPr lang="en-US" sz="1500" kern="1200"/>
            <a:t>); predict equity prices (</a:t>
          </a:r>
          <a:r>
            <a:rPr lang="en-US" sz="1500" kern="1200">
              <a:hlinkClick xmlns:r="http://schemas.openxmlformats.org/officeDocument/2006/relationships" r:id="rId10"/>
            </a:rPr>
            <a:t>quantmod</a:t>
          </a:r>
          <a:r>
            <a:rPr lang="en-US" sz="1500" kern="1200"/>
            <a:t>); and visualize the results in polished graphics (</a:t>
          </a:r>
          <a:r>
            <a:rPr lang="en-US" sz="1500" kern="1200">
              <a:hlinkClick xmlns:r="http://schemas.openxmlformats.org/officeDocument/2006/relationships" r:id="rId11"/>
            </a:rPr>
            <a:t>ggplot2</a:t>
          </a:r>
          <a:r>
            <a:rPr lang="en-US" sz="1500" kern="1200"/>
            <a:t>) in a few lines of code. </a:t>
          </a:r>
        </a:p>
      </dsp:txBody>
      <dsp:txXfrm>
        <a:off x="1941716" y="718"/>
        <a:ext cx="4571887" cy="1681139"/>
      </dsp:txXfrm>
    </dsp:sp>
    <dsp:sp modelId="{FC0C1CE5-DC55-4B89-882F-AA9DD93BA291}">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6E72E-E7D8-4541-BAA5-A328D799116F}">
      <dsp:nvSpPr>
        <dsp:cNvPr id="0" name=""/>
        <dsp:cNvSpPr/>
      </dsp:nvSpPr>
      <dsp:spPr>
        <a:xfrm>
          <a:off x="508544" y="2480399"/>
          <a:ext cx="924626" cy="924626"/>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1D251-5B2C-4246-AC97-B7E8AD6F8FC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666750">
            <a:lnSpc>
              <a:spcPct val="100000"/>
            </a:lnSpc>
            <a:spcBef>
              <a:spcPct val="0"/>
            </a:spcBef>
            <a:spcAft>
              <a:spcPct val="35000"/>
            </a:spcAft>
          </a:pPr>
          <a:r>
            <a:rPr lang="en-US" sz="1500" kern="1200"/>
            <a:t>Experts can use R to write up manuscripts, embedding raw code in them to be run by the reader (</a:t>
          </a:r>
          <a:r>
            <a:rPr lang="en-US" sz="1500" kern="1200">
              <a:hlinkClick xmlns:r="http://schemas.openxmlformats.org/officeDocument/2006/relationships" r:id="rId14"/>
            </a:rPr>
            <a:t>knitr</a:t>
          </a:r>
          <a:r>
            <a:rPr lang="en-US" sz="1500" kern="1200"/>
            <a:t>).</a:t>
          </a:r>
        </a:p>
      </dsp:txBody>
      <dsp:txXfrm>
        <a:off x="1941716" y="2102143"/>
        <a:ext cx="4571887" cy="1681139"/>
      </dsp:txXfrm>
    </dsp:sp>
    <dsp:sp modelId="{A6D3BA99-E0BC-4DF2-858A-3934251C7FE2}">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50B940-F084-48CE-81D6-137D869902C2}">
      <dsp:nvSpPr>
        <dsp:cNvPr id="0" name=""/>
        <dsp:cNvSpPr/>
      </dsp:nvSpPr>
      <dsp:spPr>
        <a:xfrm>
          <a:off x="508544" y="4581824"/>
          <a:ext cx="924626" cy="92462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5D14E1-E70D-414F-963E-A341360101FD}">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666750">
            <a:lnSpc>
              <a:spcPct val="100000"/>
            </a:lnSpc>
            <a:spcBef>
              <a:spcPct val="0"/>
            </a:spcBef>
            <a:spcAft>
              <a:spcPct val="35000"/>
            </a:spcAft>
          </a:pPr>
          <a:r>
            <a:rPr lang="en-US" sz="1500" kern="1200"/>
            <a:t>Nearly 1 in 100 scholarly articles indexed in Elsevier’s Scopus database last year cites R or one of its packages — and in agricultural and environmental sciences, the share is even higher </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59876-5816-6E49-BC4D-19E8B10EB9E1}" type="datetimeFigureOut">
              <a:rPr lang="en-US" smtClean="0"/>
              <a:t>4/8/19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C98EA-D9A0-564A-83B5-21F360EC12EE}" type="slidenum">
              <a:rPr lang="en-US" smtClean="0"/>
              <a:t>‹#›</a:t>
            </a:fld>
            <a:endParaRPr lang="en-US"/>
          </a:p>
        </p:txBody>
      </p:sp>
    </p:spTree>
    <p:extLst>
      <p:ext uri="{BB962C8B-B14F-4D97-AF65-F5344CB8AC3E}">
        <p14:creationId xmlns:p14="http://schemas.microsoft.com/office/powerpoint/2010/main" val="418387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specification of a problem may also involve mirroring some innate bias on how best to solve the problem. You will not know this until it comes to evaluation</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5</a:t>
            </a:fld>
            <a:endParaRPr lang="en-US"/>
          </a:p>
        </p:txBody>
      </p:sp>
    </p:spTree>
    <p:extLst>
      <p:ext uri="{BB962C8B-B14F-4D97-AF65-F5344CB8AC3E}">
        <p14:creationId xmlns:p14="http://schemas.microsoft.com/office/powerpoint/2010/main" val="421863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42</a:t>
            </a:fld>
            <a:endParaRPr lang="en-US"/>
          </a:p>
        </p:txBody>
      </p:sp>
    </p:spTree>
    <p:extLst>
      <p:ext uri="{BB962C8B-B14F-4D97-AF65-F5344CB8AC3E}">
        <p14:creationId xmlns:p14="http://schemas.microsoft.com/office/powerpoint/2010/main" val="374715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not, Google and Programming forums are always your best friends</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43</a:t>
            </a:fld>
            <a:endParaRPr lang="en-US"/>
          </a:p>
        </p:txBody>
      </p:sp>
    </p:spTree>
    <p:extLst>
      <p:ext uri="{BB962C8B-B14F-4D97-AF65-F5344CB8AC3E}">
        <p14:creationId xmlns:p14="http://schemas.microsoft.com/office/powerpoint/2010/main" val="172861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t>
            </a:r>
            <a:r>
              <a:rPr lang="en-US" baseline="0" dirty="0"/>
              <a:t> what are examples of a bad question?</a:t>
            </a:r>
          </a:p>
          <a:p>
            <a:r>
              <a:rPr lang="en-US" baseline="0" dirty="0"/>
              <a:t>e.g. I need to compare to sequences. Is this a good statement? How do you want to compare the two sequences? What is the specific outcome you want?</a:t>
            </a:r>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6</a:t>
            </a:fld>
            <a:endParaRPr lang="en-US"/>
          </a:p>
        </p:txBody>
      </p:sp>
    </p:spTree>
    <p:extLst>
      <p:ext uri="{BB962C8B-B14F-4D97-AF65-F5344CB8AC3E}">
        <p14:creationId xmlns:p14="http://schemas.microsoft.com/office/powerpoint/2010/main" val="172195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0AE54-DB96-9C4E-A73E-CC7D554E0D51}" type="slidenum">
              <a:rPr lang="en-US" smtClean="0"/>
              <a:t>17</a:t>
            </a:fld>
            <a:endParaRPr lang="en-US"/>
          </a:p>
        </p:txBody>
      </p:sp>
    </p:spTree>
    <p:extLst>
      <p:ext uri="{BB962C8B-B14F-4D97-AF65-F5344CB8AC3E}">
        <p14:creationId xmlns:p14="http://schemas.microsoft.com/office/powerpoint/2010/main" val="46432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For applications running under Mac OS X, start by clicking on its icon in the Applications folder.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For Windows users, the installation process leaves a menu item.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For Linux users, the command </a:t>
            </a:r>
            <a:r>
              <a:rPr lang="en-SG" sz="1200" kern="1200" dirty="0" err="1">
                <a:solidFill>
                  <a:schemeClr val="tx1"/>
                </a:solidFill>
                <a:effectLst/>
                <a:latin typeface="+mn-lt"/>
                <a:ea typeface="+mn-ea"/>
                <a:cs typeface="+mn-cs"/>
              </a:rPr>
              <a:t>rstudio</a:t>
            </a:r>
            <a:r>
              <a:rPr lang="en-SG" sz="1200" kern="1200" dirty="0">
                <a:solidFill>
                  <a:schemeClr val="tx1"/>
                </a:solidFill>
                <a:effectLst/>
                <a:latin typeface="+mn-lt"/>
                <a:ea typeface="+mn-ea"/>
                <a:cs typeface="+mn-cs"/>
              </a:rPr>
              <a:t> will open the window. It may also be installed with a menu item, as is done with Ubuntu, where it appears under Programming.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SG" dirty="0"/>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19</a:t>
            </a:fld>
            <a:endParaRPr lang="en-US"/>
          </a:p>
        </p:txBody>
      </p:sp>
    </p:spTree>
    <p:extLst>
      <p:ext uri="{BB962C8B-B14F-4D97-AF65-F5344CB8AC3E}">
        <p14:creationId xmlns:p14="http://schemas.microsoft.com/office/powerpoint/2010/main" val="284558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The source-code editor is feature-rich and integrated with the built-in console. </a:t>
            </a:r>
          </a:p>
          <a:p>
            <a:r>
              <a:rPr lang="en-SG" sz="1200" kern="1200" dirty="0">
                <a:solidFill>
                  <a:schemeClr val="tx1"/>
                </a:solidFill>
                <a:effectLst/>
                <a:latin typeface="+mn-lt"/>
                <a:ea typeface="+mn-ea"/>
                <a:cs typeface="+mn-cs"/>
              </a:rPr>
              <a:t>The console and source-code editor are tightly linked to R’s internal help system through tab completion and the help page viewer component. </a:t>
            </a:r>
          </a:p>
          <a:p>
            <a:r>
              <a:rPr lang="en-SG" sz="1200" kern="1200" dirty="0">
                <a:solidFill>
                  <a:schemeClr val="tx1"/>
                </a:solidFill>
                <a:effectLst/>
                <a:latin typeface="+mn-lt"/>
                <a:ea typeface="+mn-ea"/>
                <a:cs typeface="+mn-cs"/>
              </a:rPr>
              <a:t>Setting up different projects is a snap, and switching between them is even easier. </a:t>
            </a:r>
          </a:p>
          <a:p>
            <a:r>
              <a:rPr lang="en-SG" sz="1200" kern="1200" dirty="0" err="1">
                <a:solidFill>
                  <a:schemeClr val="tx1"/>
                </a:solidFill>
                <a:effectLst/>
                <a:latin typeface="+mn-lt"/>
                <a:ea typeface="+mn-ea"/>
                <a:cs typeface="+mn-cs"/>
              </a:rPr>
              <a:t>RStudio</a:t>
            </a:r>
            <a:r>
              <a:rPr lang="en-SG" sz="1200" kern="1200" dirty="0">
                <a:solidFill>
                  <a:schemeClr val="tx1"/>
                </a:solidFill>
                <a:effectLst/>
                <a:latin typeface="+mn-lt"/>
                <a:ea typeface="+mn-ea"/>
                <a:cs typeface="+mn-cs"/>
              </a:rPr>
              <a:t> provides many convenient and easy-to-use administrative tools for man- aging packages, the workspace, files, and more. </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21</a:t>
            </a:fld>
            <a:endParaRPr lang="en-US"/>
          </a:p>
        </p:txBody>
      </p:sp>
    </p:spTree>
    <p:extLst>
      <p:ext uri="{BB962C8B-B14F-4D97-AF65-F5344CB8AC3E}">
        <p14:creationId xmlns:p14="http://schemas.microsoft.com/office/powerpoint/2010/main" val="225605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simplest use of R involves typing one or more commands at the </a:t>
            </a:r>
            <a:r>
              <a:rPr lang="en-SG" sz="1200" i="1" kern="1200" dirty="0">
                <a:solidFill>
                  <a:schemeClr val="tx1"/>
                </a:solidFill>
                <a:effectLst/>
                <a:latin typeface="+mn-lt"/>
                <a:ea typeface="+mn-ea"/>
                <a:cs typeface="+mn-cs"/>
              </a:rPr>
              <a:t>prompt </a:t>
            </a:r>
            <a:r>
              <a:rPr lang="en-SG" sz="1200" kern="1200" dirty="0">
                <a:solidFill>
                  <a:schemeClr val="tx1"/>
                </a:solidFill>
                <a:effectLst/>
                <a:latin typeface="+mn-lt"/>
                <a:ea typeface="+mn-ea"/>
                <a:cs typeface="+mn-cs"/>
              </a:rPr>
              <a:t>(usually a &gt; symbol) and then pressing the enter key.</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Commands can be combined on one line if separated by a semicolon and can extend over multiple lines. Once entered, the command is sent back to the R interpreter. </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If the commands are complete and there are no errors, R returns the output from the call on the console unless specified otherwise.</a:t>
            </a:r>
            <a:endParaRPr lang="en-SG" dirty="0"/>
          </a:p>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We will look at some ways now how we may enter some basic operations and commands on the command prompt.</a:t>
            </a:r>
            <a:endParaRPr lang="en-SG" dirty="0"/>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22</a:t>
            </a:fld>
            <a:endParaRPr lang="en-US"/>
          </a:p>
        </p:txBody>
      </p:sp>
    </p:spTree>
    <p:extLst>
      <p:ext uri="{BB962C8B-B14F-4D97-AF65-F5344CB8AC3E}">
        <p14:creationId xmlns:p14="http://schemas.microsoft.com/office/powerpoint/2010/main" val="1280621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The picture on top shows how </a:t>
            </a:r>
            <a:r>
              <a:rPr lang="en-SG" sz="1200" kern="1200" dirty="0" err="1">
                <a:solidFill>
                  <a:schemeClr val="tx1"/>
                </a:solidFill>
                <a:effectLst/>
                <a:latin typeface="+mn-lt"/>
                <a:ea typeface="+mn-ea"/>
                <a:cs typeface="+mn-cs"/>
              </a:rPr>
              <a:t>RStudio</a:t>
            </a:r>
            <a:r>
              <a:rPr lang="en-SG" sz="1200" kern="1200" dirty="0">
                <a:solidFill>
                  <a:schemeClr val="tx1"/>
                </a:solidFill>
                <a:effectLst/>
                <a:latin typeface="+mn-lt"/>
                <a:ea typeface="+mn-ea"/>
                <a:cs typeface="+mn-cs"/>
              </a:rPr>
              <a:t> responds to the command to add 2 and 2. </a:t>
            </a:r>
          </a:p>
          <a:p>
            <a:r>
              <a:rPr lang="en-SG" sz="1200" kern="1200" dirty="0">
                <a:solidFill>
                  <a:schemeClr val="tx1"/>
                </a:solidFill>
                <a:effectLst/>
                <a:latin typeface="+mn-lt"/>
                <a:ea typeface="+mn-ea"/>
                <a:cs typeface="+mn-cs"/>
              </a:rPr>
              <a:t>The commands appear in blue and the output in black. These </a:t>
            </a:r>
            <a:r>
              <a:rPr lang="en-SG" sz="1200" kern="1200" dirty="0" err="1">
                <a:solidFill>
                  <a:schemeClr val="tx1"/>
                </a:solidFill>
                <a:effectLst/>
                <a:latin typeface="+mn-lt"/>
                <a:ea typeface="+mn-ea"/>
                <a:cs typeface="+mn-cs"/>
              </a:rPr>
              <a:t>colors</a:t>
            </a:r>
            <a:r>
              <a:rPr lang="en-SG" sz="1200" kern="1200" dirty="0">
                <a:solidFill>
                  <a:schemeClr val="tx1"/>
                </a:solidFill>
                <a:effectLst/>
                <a:latin typeface="+mn-lt"/>
                <a:ea typeface="+mn-ea"/>
                <a:cs typeface="+mn-cs"/>
              </a:rPr>
              <a:t> can be customized (as is the background).</a:t>
            </a:r>
          </a:p>
          <a:p>
            <a:endParaRPr lang="en-SG" sz="1200" kern="1200" dirty="0">
              <a:solidFill>
                <a:schemeClr val="tx1"/>
              </a:solidFill>
              <a:effectLst/>
              <a:latin typeface="+mn-lt"/>
              <a:ea typeface="+mn-ea"/>
              <a:cs typeface="+mn-cs"/>
            </a:endParaRPr>
          </a:p>
          <a:p>
            <a:r>
              <a:rPr lang="en-SG" sz="1200" kern="1200" dirty="0">
                <a:solidFill>
                  <a:schemeClr val="tx1"/>
                </a:solidFill>
                <a:effectLst/>
                <a:latin typeface="+mn-lt"/>
                <a:ea typeface="+mn-ea"/>
                <a:cs typeface="+mn-cs"/>
              </a:rPr>
              <a:t>Not all commands return outputs. In the </a:t>
            </a:r>
            <a:r>
              <a:rPr lang="en-SG" sz="1200" kern="1200" dirty="0" err="1">
                <a:solidFill>
                  <a:schemeClr val="tx1"/>
                </a:solidFill>
                <a:effectLst/>
                <a:latin typeface="+mn-lt"/>
                <a:ea typeface="+mn-ea"/>
                <a:cs typeface="+mn-cs"/>
              </a:rPr>
              <a:t>RStudio</a:t>
            </a:r>
            <a:r>
              <a:rPr lang="en-SG" sz="1200" kern="1200" dirty="0">
                <a:solidFill>
                  <a:schemeClr val="tx1"/>
                </a:solidFill>
                <a:effectLst/>
                <a:latin typeface="+mn-lt"/>
                <a:ea typeface="+mn-ea"/>
                <a:cs typeface="+mn-cs"/>
              </a:rPr>
              <a:t> console, the input and output may be perused by the user and copy-and-pasted, but may not be directly edited. </a:t>
            </a:r>
          </a:p>
          <a:p>
            <a:endParaRPr lang="en-SG" dirty="0"/>
          </a:p>
          <a:p>
            <a:r>
              <a:rPr lang="en-SG" sz="1200" kern="1200" dirty="0">
                <a:solidFill>
                  <a:schemeClr val="tx1"/>
                </a:solidFill>
                <a:effectLst/>
                <a:latin typeface="+mn-lt"/>
                <a:ea typeface="+mn-ea"/>
                <a:cs typeface="+mn-cs"/>
              </a:rPr>
              <a:t>When a command is incomplete, R’s parser will recognize this and allow the user to type onto the following line. In this case, the prompt turns to the </a:t>
            </a:r>
            <a:r>
              <a:rPr lang="en-SG" sz="1200" i="1" kern="1200" dirty="0">
                <a:solidFill>
                  <a:schemeClr val="tx1"/>
                </a:solidFill>
                <a:effectLst/>
                <a:latin typeface="+mn-lt"/>
                <a:ea typeface="+mn-ea"/>
                <a:cs typeface="+mn-cs"/>
              </a:rPr>
              <a:t>continuation prompt </a:t>
            </a:r>
            <a:r>
              <a:rPr lang="en-SG" sz="1200" kern="1200" dirty="0">
                <a:solidFill>
                  <a:schemeClr val="tx1"/>
                </a:solidFill>
                <a:effectLst/>
                <a:latin typeface="+mn-lt"/>
                <a:ea typeface="+mn-ea"/>
                <a:cs typeface="+mn-cs"/>
              </a:rPr>
              <a:t>(typically a +). Multiline commands can be entered in this manner (even without the use of semi-colons). </a:t>
            </a:r>
          </a:p>
          <a:p>
            <a:endParaRPr lang="en-SG" sz="1200" kern="1200" dirty="0">
              <a:solidFill>
                <a:schemeClr val="tx1"/>
              </a:solidFill>
              <a:effectLst/>
              <a:latin typeface="+mn-lt"/>
              <a:ea typeface="+mn-ea"/>
              <a:cs typeface="+mn-cs"/>
            </a:endParaRPr>
          </a:p>
          <a:p>
            <a:endParaRPr lang="en-SG" dirty="0"/>
          </a:p>
          <a:p>
            <a:r>
              <a:rPr lang="en-SG" sz="1200" kern="1200" dirty="0">
                <a:solidFill>
                  <a:schemeClr val="tx1"/>
                </a:solidFill>
                <a:effectLst/>
                <a:latin typeface="+mn-lt"/>
                <a:ea typeface="+mn-ea"/>
                <a:cs typeface="+mn-cs"/>
              </a:rPr>
              <a:t>When a command containing an error is issued, </a:t>
            </a:r>
            <a:r>
              <a:rPr lang="en-SG" sz="1200" kern="1200" dirty="0" err="1">
                <a:solidFill>
                  <a:schemeClr val="tx1"/>
                </a:solidFill>
                <a:effectLst/>
                <a:latin typeface="+mn-lt"/>
                <a:ea typeface="+mn-ea"/>
                <a:cs typeface="+mn-cs"/>
              </a:rPr>
              <a:t>RStudio</a:t>
            </a:r>
            <a:r>
              <a:rPr lang="en-SG" sz="1200" kern="1200" dirty="0">
                <a:solidFill>
                  <a:schemeClr val="tx1"/>
                </a:solidFill>
                <a:effectLst/>
                <a:latin typeface="+mn-lt"/>
                <a:ea typeface="+mn-ea"/>
                <a:cs typeface="+mn-cs"/>
              </a:rPr>
              <a:t> returns the appropriate error message generated by R. For experienced programmers, these error messages are usually very informative. </a:t>
            </a:r>
            <a:endParaRPr lang="en-SG" dirty="0"/>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24</a:t>
            </a:fld>
            <a:endParaRPr lang="en-US"/>
          </a:p>
        </p:txBody>
      </p:sp>
    </p:spTree>
    <p:extLst>
      <p:ext uri="{BB962C8B-B14F-4D97-AF65-F5344CB8AC3E}">
        <p14:creationId xmlns:p14="http://schemas.microsoft.com/office/powerpoint/2010/main" val="3495325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Many commands involve assignment to a variable. R has two commonly used options for assignment: = and ← (the latter is preferred by most </a:t>
            </a:r>
            <a:r>
              <a:rPr lang="en-SG" sz="1200" kern="1200" dirty="0" err="1">
                <a:solidFill>
                  <a:schemeClr val="tx1"/>
                </a:solidFill>
                <a:effectLst/>
                <a:latin typeface="+mn-lt"/>
                <a:ea typeface="+mn-ea"/>
                <a:cs typeface="+mn-cs"/>
              </a:rPr>
              <a:t>longtime</a:t>
            </a:r>
            <a:r>
              <a:rPr lang="en-SG" sz="1200" kern="1200" dirty="0">
                <a:solidFill>
                  <a:schemeClr val="tx1"/>
                </a:solidFill>
                <a:effectLst/>
                <a:latin typeface="+mn-lt"/>
                <a:ea typeface="+mn-ea"/>
                <a:cs typeface="+mn-cs"/>
              </a:rPr>
              <a:t> R users). </a:t>
            </a:r>
            <a:endParaRPr lang="en-SG" dirty="0"/>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25</a:t>
            </a:fld>
            <a:endParaRPr lang="en-US"/>
          </a:p>
        </p:txBody>
      </p:sp>
    </p:spTree>
    <p:extLst>
      <p:ext uri="{BB962C8B-B14F-4D97-AF65-F5344CB8AC3E}">
        <p14:creationId xmlns:p14="http://schemas.microsoft.com/office/powerpoint/2010/main" val="348386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You will see several options. The “install from” drop down tab will provide choices on whether you want to scan for packages already on the online repository CRAN, or if you want to install a locally downloaded package.</a:t>
            </a:r>
          </a:p>
          <a:p>
            <a:pPr marL="285750" indent="-285750">
              <a:buFont typeface="Arial" panose="020B0604020202020204" pitchFamily="34" charset="0"/>
              <a:buChar char="•"/>
            </a:pPr>
            <a:r>
              <a:rPr lang="en-US" dirty="0"/>
              <a:t>Multiple packages can also be installed simultaneously.</a:t>
            </a:r>
          </a:p>
          <a:p>
            <a:pPr marL="285750" indent="-285750">
              <a:buFont typeface="Arial" panose="020B0604020202020204" pitchFamily="34" charset="0"/>
              <a:buChar char="•"/>
            </a:pPr>
            <a:r>
              <a:rPr lang="en-US" dirty="0"/>
              <a:t>Some packages require other packages to work. They are thus dependent on these. Clicking install dependencies will </a:t>
            </a:r>
            <a:r>
              <a:rPr lang="en-US" dirty="0" err="1"/>
              <a:t>autoinstall</a:t>
            </a:r>
            <a:r>
              <a:rPr lang="en-US" dirty="0"/>
              <a:t> these other packages without you specifying them explicitly.</a:t>
            </a:r>
          </a:p>
          <a:p>
            <a:endParaRPr lang="en-US" dirty="0"/>
          </a:p>
        </p:txBody>
      </p:sp>
      <p:sp>
        <p:nvSpPr>
          <p:cNvPr id="4" name="Slide Number Placeholder 3"/>
          <p:cNvSpPr>
            <a:spLocks noGrp="1"/>
          </p:cNvSpPr>
          <p:nvPr>
            <p:ph type="sldNum" sz="quarter" idx="5"/>
          </p:nvPr>
        </p:nvSpPr>
        <p:spPr/>
        <p:txBody>
          <a:bodyPr/>
          <a:lstStyle/>
          <a:p>
            <a:fld id="{82CC98EA-D9A0-564A-83B5-21F360EC12EE}" type="slidenum">
              <a:rPr lang="en-US" smtClean="0"/>
              <a:t>40</a:t>
            </a:fld>
            <a:endParaRPr lang="en-US"/>
          </a:p>
        </p:txBody>
      </p:sp>
    </p:spTree>
    <p:extLst>
      <p:ext uri="{BB962C8B-B14F-4D97-AF65-F5344CB8AC3E}">
        <p14:creationId xmlns:p14="http://schemas.microsoft.com/office/powerpoint/2010/main" val="768811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FA430-2DDF-D140-B355-CE81D7AD6B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DB40E8A-20E0-CA4F-BCF4-0DF89B287E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65652E3-D615-0446-B2E3-61BFB20522E4}"/>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40F3FE50-6DF5-3C46-9A0D-CAD37801D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6DAC366-4DA1-CB41-96A2-C4CF73A6381D}"/>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69650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7F1CA-E62C-584F-9D4B-84708EC79A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154C048-54E9-0343-9A87-BC4FFFFDDD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9FDE3E8-AE22-754C-97DA-13E6430B73E5}"/>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C510591E-20DF-764E-AD98-604124EC1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6F818A-6773-744C-8A3F-7E2B9E77EAF3}"/>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73723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ECB199F-8A17-DE4E-988E-568938AD05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694F8B1-17B1-AD4D-8DE7-8030B07733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E7B9099-493B-BE4B-B43C-D49A5E12D68E}"/>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805F8BCE-BF88-3247-8AB9-72A594535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C9F2DA4-F786-1343-ACDE-B71734059A50}"/>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660712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DF2C2-AB11-4245-8D8D-17043F3390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3BF455B-C81E-D74C-87C7-2A304CB038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521E024-6BB9-DC47-A5B0-A7F25CA6D398}"/>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8CEC38D0-5F51-8E48-BB51-BDF3BA064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6EDC842-17B4-174F-A378-2FB0136A6597}"/>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26734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A03D7-FE81-0B47-B1A5-F3F0982DA0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6552C24-CC97-C047-AE45-D1F2FCE772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BE1E684-193C-244A-B924-292A245A3403}"/>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8A5E53D3-1307-8343-B728-F7326632A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B7DCFAF-C326-2643-86CF-1DFC74F3DF9B}"/>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277530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E96ADE-3DAA-F647-8C5D-96A07C518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BBC594E-6295-804B-8C79-D3CC446841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6AA5EC5-6BCC-0746-8E63-9BF12B78D4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601B081-BB58-C745-9447-A6C6A21107D8}"/>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6" name="Footer Placeholder 5">
            <a:extLst>
              <a:ext uri="{FF2B5EF4-FFF2-40B4-BE49-F238E27FC236}">
                <a16:creationId xmlns:a16="http://schemas.microsoft.com/office/drawing/2014/main" xmlns="" id="{5E141E55-59E4-F84A-9E68-13CDDCA11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D0593F-9851-E74A-94FD-5B9051240855}"/>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61791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FE5BC-8FCC-F349-8DC0-EBEC449644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CA9DBFF-E7AF-4F4C-97A2-04F1FD309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B47D390-7342-D846-9D77-4D09078346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1B5532F-CA23-0B40-AA4A-E683D41A50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6E90AFB5-65D7-5641-9B96-0D1AAE7593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2EFB227-8EE1-5348-A600-11DB162600BF}"/>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8" name="Footer Placeholder 7">
            <a:extLst>
              <a:ext uri="{FF2B5EF4-FFF2-40B4-BE49-F238E27FC236}">
                <a16:creationId xmlns:a16="http://schemas.microsoft.com/office/drawing/2014/main" xmlns="" id="{1CBFD072-EFC1-1440-A71E-4581261A87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367277C-1DA9-7D4A-9F26-51009259353D}"/>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12027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95EE6-3134-E746-86BE-B93C14456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CD3119D-C5B4-C64E-838F-2FEAFC790684}"/>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4" name="Footer Placeholder 3">
            <a:extLst>
              <a:ext uri="{FF2B5EF4-FFF2-40B4-BE49-F238E27FC236}">
                <a16:creationId xmlns:a16="http://schemas.microsoft.com/office/drawing/2014/main" xmlns="" id="{A7D0C6E7-3E5C-0447-A4B3-98F67AB27F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0F3E250-29A5-5E43-8707-02C513D1627C}"/>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121639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FD3600-7998-6549-938E-52D23DA29256}"/>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3" name="Footer Placeholder 2">
            <a:extLst>
              <a:ext uri="{FF2B5EF4-FFF2-40B4-BE49-F238E27FC236}">
                <a16:creationId xmlns:a16="http://schemas.microsoft.com/office/drawing/2014/main" xmlns="" id="{76C81C43-FC13-0745-BE41-06DC7155AB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8F5F974-BDEE-D44E-8E62-20DEC70A34C5}"/>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31082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E84EA-D316-C140-8057-9DAADB6A7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16BEE46-F8AF-5546-AD81-9887FAC09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3DBEF1-775D-8F44-A9AD-539904907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C6BCF2F-4184-304C-B4CA-46D4C235A048}"/>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6" name="Footer Placeholder 5">
            <a:extLst>
              <a:ext uri="{FF2B5EF4-FFF2-40B4-BE49-F238E27FC236}">
                <a16:creationId xmlns:a16="http://schemas.microsoft.com/office/drawing/2014/main" xmlns="" id="{9D848BA7-BDEE-8E4D-AA59-4B44DA9C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4A62312-DEFC-8742-9D05-069D868A0726}"/>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271282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CEAAE-F44F-104F-B25B-FA76A646B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FE117C1-6FC9-464F-9015-A84550274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B887999-F9C8-5147-9A9C-D055B59ED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6192300-22CC-6448-89B4-5B9F184225BD}"/>
              </a:ext>
            </a:extLst>
          </p:cNvPr>
          <p:cNvSpPr>
            <a:spLocks noGrp="1"/>
          </p:cNvSpPr>
          <p:nvPr>
            <p:ph type="dt" sz="half" idx="10"/>
          </p:nvPr>
        </p:nvSpPr>
        <p:spPr/>
        <p:txBody>
          <a:bodyPr/>
          <a:lstStyle/>
          <a:p>
            <a:fld id="{9EE6DC38-E0AB-A548-A4C6-0FA4DA824692}" type="datetimeFigureOut">
              <a:rPr lang="en-US" smtClean="0"/>
              <a:t>4/8/19</a:t>
            </a:fld>
            <a:endParaRPr lang="en-US"/>
          </a:p>
        </p:txBody>
      </p:sp>
      <p:sp>
        <p:nvSpPr>
          <p:cNvPr id="6" name="Footer Placeholder 5">
            <a:extLst>
              <a:ext uri="{FF2B5EF4-FFF2-40B4-BE49-F238E27FC236}">
                <a16:creationId xmlns:a16="http://schemas.microsoft.com/office/drawing/2014/main" xmlns="" id="{F5093A1B-D6B7-9844-8E9B-051282F08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373DCD1-DA4E-614F-8F9F-2FFBA0814409}"/>
              </a:ext>
            </a:extLst>
          </p:cNvPr>
          <p:cNvSpPr>
            <a:spLocks noGrp="1"/>
          </p:cNvSpPr>
          <p:nvPr>
            <p:ph type="sldNum" sz="quarter" idx="12"/>
          </p:nvPr>
        </p:nvSpPr>
        <p:spPr/>
        <p:txBody>
          <a:bodyPr/>
          <a:lstStyle/>
          <a:p>
            <a:fld id="{4D8EA32D-C753-BC43-A53A-673FDDE5460A}" type="slidenum">
              <a:rPr lang="en-US" smtClean="0"/>
              <a:t>‹#›</a:t>
            </a:fld>
            <a:endParaRPr lang="en-US"/>
          </a:p>
        </p:txBody>
      </p:sp>
    </p:spTree>
    <p:extLst>
      <p:ext uri="{BB962C8B-B14F-4D97-AF65-F5344CB8AC3E}">
        <p14:creationId xmlns:p14="http://schemas.microsoft.com/office/powerpoint/2010/main" val="33757118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74055C-71C2-F748-BB64-214C897F89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3CEFA0E-5A89-CA42-9A06-C501449E7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1AA8964-E577-BD4F-9679-F04753341B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6DC38-E0AB-A548-A4C6-0FA4DA824692}" type="datetimeFigureOut">
              <a:rPr lang="en-US" smtClean="0"/>
              <a:t>4/8/19</a:t>
            </a:fld>
            <a:endParaRPr lang="en-US"/>
          </a:p>
        </p:txBody>
      </p:sp>
      <p:sp>
        <p:nvSpPr>
          <p:cNvPr id="5" name="Footer Placeholder 4">
            <a:extLst>
              <a:ext uri="{FF2B5EF4-FFF2-40B4-BE49-F238E27FC236}">
                <a16:creationId xmlns:a16="http://schemas.microsoft.com/office/drawing/2014/main" xmlns="" id="{1F1B00C1-7E75-4C41-B876-B17357130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048D28D-5A27-B348-95E3-EB828BCC9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EA32D-C753-BC43-A53A-673FDDE5460A}" type="slidenum">
              <a:rPr lang="en-US" smtClean="0"/>
              <a:t>‹#›</a:t>
            </a:fld>
            <a:endParaRPr lang="en-US"/>
          </a:p>
        </p:txBody>
      </p:sp>
    </p:spTree>
    <p:extLst>
      <p:ext uri="{BB962C8B-B14F-4D97-AF65-F5344CB8AC3E}">
        <p14:creationId xmlns:p14="http://schemas.microsoft.com/office/powerpoint/2010/main" val="31971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72BC722-64B2-7C44-B6A2-CB8A10EDF1D6}"/>
              </a:ext>
            </a:extLst>
          </p:cNvPr>
          <p:cNvSpPr>
            <a:spLocks noGrp="1"/>
          </p:cNvSpPr>
          <p:nvPr>
            <p:ph type="ctrTitle"/>
          </p:nvPr>
        </p:nvSpPr>
        <p:spPr>
          <a:xfrm>
            <a:off x="838199" y="4525347"/>
            <a:ext cx="6801321" cy="1737360"/>
          </a:xfrm>
        </p:spPr>
        <p:txBody>
          <a:bodyPr anchor="ctr">
            <a:normAutofit/>
          </a:bodyPr>
          <a:lstStyle/>
          <a:p>
            <a:pPr algn="r"/>
            <a:r>
              <a:rPr lang="en-US" dirty="0"/>
              <a:t>Introduction to R</a:t>
            </a:r>
          </a:p>
        </p:txBody>
      </p:sp>
      <p:sp>
        <p:nvSpPr>
          <p:cNvPr id="3" name="Subtitle 2">
            <a:extLst>
              <a:ext uri="{FF2B5EF4-FFF2-40B4-BE49-F238E27FC236}">
                <a16:creationId xmlns:a16="http://schemas.microsoft.com/office/drawing/2014/main" xmlns="" id="{0D812B6F-D06E-D44B-A925-FC984469F3E2}"/>
              </a:ext>
            </a:extLst>
          </p:cNvPr>
          <p:cNvSpPr>
            <a:spLocks noGrp="1"/>
          </p:cNvSpPr>
          <p:nvPr>
            <p:ph type="subTitle" idx="1"/>
          </p:nvPr>
        </p:nvSpPr>
        <p:spPr>
          <a:xfrm>
            <a:off x="7961258" y="4525347"/>
            <a:ext cx="3258675" cy="1737360"/>
          </a:xfrm>
        </p:spPr>
        <p:txBody>
          <a:bodyPr anchor="ctr">
            <a:normAutofit/>
          </a:bodyPr>
          <a:lstStyle/>
          <a:p>
            <a:pPr algn="l"/>
            <a:r>
              <a:rPr lang="en-US" dirty="0"/>
              <a:t>Part 2</a:t>
            </a:r>
          </a:p>
        </p:txBody>
      </p:sp>
      <p:sp>
        <p:nvSpPr>
          <p:cNvPr id="23" name="Oval 22">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50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E3AFCF75-972D-9B46-B8BC-4759048BD0EB}"/>
              </a:ext>
            </a:extLst>
          </p:cNvPr>
          <p:cNvSpPr>
            <a:spLocks noGrp="1"/>
          </p:cNvSpPr>
          <p:nvPr>
            <p:ph type="ctrTitle"/>
          </p:nvPr>
        </p:nvSpPr>
        <p:spPr>
          <a:xfrm>
            <a:off x="838199" y="4525347"/>
            <a:ext cx="6801321" cy="1737360"/>
          </a:xfrm>
        </p:spPr>
        <p:txBody>
          <a:bodyPr anchor="ctr">
            <a:normAutofit/>
          </a:bodyPr>
          <a:lstStyle/>
          <a:p>
            <a:r>
              <a:rPr lang="en-US" dirty="0"/>
              <a:t>What is R?</a:t>
            </a:r>
          </a:p>
        </p:txBody>
      </p:sp>
      <p:sp>
        <p:nvSpPr>
          <p:cNvPr id="5" name="Subtitle 4">
            <a:extLst>
              <a:ext uri="{FF2B5EF4-FFF2-40B4-BE49-F238E27FC236}">
                <a16:creationId xmlns:a16="http://schemas.microsoft.com/office/drawing/2014/main" xmlns=""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02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3817EA3-15AC-2B4B-923A-3252D22A9F7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Application Languages</a:t>
            </a:r>
          </a:p>
        </p:txBody>
      </p:sp>
      <p:graphicFrame>
        <p:nvGraphicFramePr>
          <p:cNvPr id="5" name="Content Placeholder 2">
            <a:extLst>
              <a:ext uri="{FF2B5EF4-FFF2-40B4-BE49-F238E27FC236}">
                <a16:creationId xmlns:a16="http://schemas.microsoft.com/office/drawing/2014/main" xmlns="" id="{0AA47ED8-CC73-4932-B3A2-D77B18F3E7E0}"/>
              </a:ext>
            </a:extLst>
          </p:cNvPr>
          <p:cNvGraphicFramePr>
            <a:graphicFrameLocks noGrp="1"/>
          </p:cNvGraphicFramePr>
          <p:nvPr>
            <p:ph idx="1"/>
            <p:extLst>
              <p:ext uri="{D42A27DB-BD31-4B8C-83A1-F6EECF244321}">
                <p14:modId xmlns:p14="http://schemas.microsoft.com/office/powerpoint/2010/main" val="164382530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631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38E20C4-3B16-554D-A916-BF6C62CABC1A}"/>
              </a:ext>
            </a:extLst>
          </p:cNvPr>
          <p:cNvSpPr>
            <a:spLocks noGrp="1"/>
          </p:cNvSpPr>
          <p:nvPr>
            <p:ph type="title"/>
          </p:nvPr>
        </p:nvSpPr>
        <p:spPr>
          <a:xfrm>
            <a:off x="863029" y="1012004"/>
            <a:ext cx="3416158" cy="4795408"/>
          </a:xfrm>
        </p:spPr>
        <p:txBody>
          <a:bodyPr>
            <a:normAutofit/>
          </a:bodyPr>
          <a:lstStyle/>
          <a:p>
            <a:r>
              <a:rPr lang="en-US">
                <a:solidFill>
                  <a:srgbClr val="FFFFFF"/>
                </a:solidFill>
              </a:rPr>
              <a:t>Statistical programming</a:t>
            </a:r>
          </a:p>
        </p:txBody>
      </p:sp>
      <p:graphicFrame>
        <p:nvGraphicFramePr>
          <p:cNvPr id="5" name="Content Placeholder 2">
            <a:extLst>
              <a:ext uri="{FF2B5EF4-FFF2-40B4-BE49-F238E27FC236}">
                <a16:creationId xmlns:a16="http://schemas.microsoft.com/office/drawing/2014/main" xmlns="" id="{CB6AA551-53A4-4DA1-8B44-6C4AB49ABC0A}"/>
              </a:ext>
            </a:extLst>
          </p:cNvPr>
          <p:cNvGraphicFramePr>
            <a:graphicFrameLocks noGrp="1"/>
          </p:cNvGraphicFramePr>
          <p:nvPr>
            <p:ph idx="1"/>
            <p:extLst>
              <p:ext uri="{D42A27DB-BD31-4B8C-83A1-F6EECF244321}">
                <p14:modId xmlns:p14="http://schemas.microsoft.com/office/powerpoint/2010/main" val="12612817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7585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R is a statistical programming language</a:t>
            </a:r>
          </a:p>
        </p:txBody>
      </p:sp>
      <p:sp>
        <p:nvSpPr>
          <p:cNvPr id="3" name="Content Placeholder 2"/>
          <p:cNvSpPr>
            <a:spLocks noGrp="1"/>
          </p:cNvSpPr>
          <p:nvPr>
            <p:ph idx="1"/>
          </p:nvPr>
        </p:nvSpPr>
        <p:spPr>
          <a:xfrm>
            <a:off x="643468" y="2638044"/>
            <a:ext cx="3363974" cy="3415622"/>
          </a:xfrm>
        </p:spPr>
        <p:txBody>
          <a:bodyPr>
            <a:normAutofit/>
          </a:bodyPr>
          <a:lstStyle/>
          <a:p>
            <a:r>
              <a:rPr lang="en-SG" sz="1400">
                <a:solidFill>
                  <a:schemeClr val="bg1"/>
                </a:solidFill>
              </a:rPr>
              <a:t>R compiles and runs on Windows, Mac OS X, and numerous UNIX platforms (such as Linux). </a:t>
            </a:r>
          </a:p>
          <a:p>
            <a:pPr marL="0" indent="0">
              <a:buNone/>
            </a:pPr>
            <a:endParaRPr lang="en-US" sz="1400">
              <a:solidFill>
                <a:schemeClr val="bg1"/>
              </a:solidFill>
            </a:endParaRPr>
          </a:p>
          <a:p>
            <a:r>
              <a:rPr lang="en-US" sz="1400">
                <a:solidFill>
                  <a:schemeClr val="bg1"/>
                </a:solidFill>
              </a:rPr>
              <a:t>R is a “statistical programming” language providing an optimized environment and support for statistical computation and graphics</a:t>
            </a:r>
          </a:p>
          <a:p>
            <a:endParaRPr lang="en-SG" sz="1400">
              <a:solidFill>
                <a:schemeClr val="bg1"/>
              </a:solidFill>
            </a:endParaRPr>
          </a:p>
          <a:p>
            <a:r>
              <a:rPr lang="en-SG" sz="1400">
                <a:solidFill>
                  <a:schemeClr val="bg1"/>
                </a:solidFill>
              </a:rPr>
              <a:t>It also allows integration with compiled code written in C, C++, Fortran, Java, etc., for computationally intensive tasks or for leveraging tools provided for other languages. </a:t>
            </a:r>
          </a:p>
          <a:p>
            <a:endParaRPr lang="en-US" sz="1400">
              <a:solidFill>
                <a:schemeClr val="bg1"/>
              </a:solidFill>
            </a:endParaRPr>
          </a:p>
        </p:txBody>
      </p:sp>
      <p:pic>
        <p:nvPicPr>
          <p:cNvPr id="4" name="Picture 3">
            <a:extLst>
              <a:ext uri="{FF2B5EF4-FFF2-40B4-BE49-F238E27FC236}">
                <a16:creationId xmlns:a16="http://schemas.microsoft.com/office/drawing/2014/main" xmlns="" id="{4EDDE48C-064B-FE43-9B42-F9960983C8AF}"/>
              </a:ext>
            </a:extLst>
          </p:cNvPr>
          <p:cNvPicPr>
            <a:picLocks noChangeAspect="1"/>
          </p:cNvPicPr>
          <p:nvPr/>
        </p:nvPicPr>
        <p:blipFill>
          <a:blip r:embed="rId2"/>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27582820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xmlns="" id="{C0BC22BA-8980-564D-A9A9-C93C873659CE}"/>
              </a:ext>
            </a:extLst>
          </p:cNvPr>
          <p:cNvSpPr>
            <a:spLocks noGrp="1"/>
          </p:cNvSpPr>
          <p:nvPr>
            <p:ph type="title"/>
          </p:nvPr>
        </p:nvSpPr>
        <p:spPr>
          <a:xfrm>
            <a:off x="863029" y="1012004"/>
            <a:ext cx="3416158" cy="4795408"/>
          </a:xfrm>
        </p:spPr>
        <p:txBody>
          <a:bodyPr>
            <a:normAutofit/>
          </a:bodyPr>
          <a:lstStyle/>
          <a:p>
            <a:r>
              <a:rPr lang="en-US">
                <a:solidFill>
                  <a:srgbClr val="FFFFFF"/>
                </a:solidFill>
              </a:rPr>
              <a:t>R advantages</a:t>
            </a:r>
          </a:p>
        </p:txBody>
      </p:sp>
      <p:graphicFrame>
        <p:nvGraphicFramePr>
          <p:cNvPr id="10" name="Content Placeholder 7">
            <a:extLst>
              <a:ext uri="{FF2B5EF4-FFF2-40B4-BE49-F238E27FC236}">
                <a16:creationId xmlns:a16="http://schemas.microsoft.com/office/drawing/2014/main" xmlns="" id="{C1D5C782-BD61-4130-B5E9-240C13959C9B}"/>
              </a:ext>
            </a:extLst>
          </p:cNvPr>
          <p:cNvGraphicFramePr>
            <a:graphicFrameLocks noGrp="1"/>
          </p:cNvGraphicFramePr>
          <p:nvPr>
            <p:ph idx="1"/>
            <p:extLst>
              <p:ext uri="{D42A27DB-BD31-4B8C-83A1-F6EECF244321}">
                <p14:modId xmlns:p14="http://schemas.microsoft.com/office/powerpoint/2010/main" val="184696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638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3B46176-8305-1940-91B1-291793126904}"/>
              </a:ext>
            </a:extLst>
          </p:cNvPr>
          <p:cNvSpPr>
            <a:spLocks noGrp="1"/>
          </p:cNvSpPr>
          <p:nvPr>
            <p:ph type="title"/>
          </p:nvPr>
        </p:nvSpPr>
        <p:spPr>
          <a:xfrm>
            <a:off x="863029" y="1012004"/>
            <a:ext cx="3416158" cy="4795408"/>
          </a:xfrm>
        </p:spPr>
        <p:txBody>
          <a:bodyPr>
            <a:normAutofit/>
          </a:bodyPr>
          <a:lstStyle/>
          <a:p>
            <a:r>
              <a:rPr lang="en-US">
                <a:solidFill>
                  <a:srgbClr val="FFFFFF"/>
                </a:solidFill>
              </a:rPr>
              <a:t>R disadvantages</a:t>
            </a:r>
          </a:p>
        </p:txBody>
      </p:sp>
      <p:graphicFrame>
        <p:nvGraphicFramePr>
          <p:cNvPr id="5" name="Content Placeholder 2">
            <a:extLst>
              <a:ext uri="{FF2B5EF4-FFF2-40B4-BE49-F238E27FC236}">
                <a16:creationId xmlns:a16="http://schemas.microsoft.com/office/drawing/2014/main" xmlns="" id="{115EF8E5-07B3-4156-BA01-47F3CE92E3D4}"/>
              </a:ext>
            </a:extLst>
          </p:cNvPr>
          <p:cNvGraphicFramePr>
            <a:graphicFrameLocks noGrp="1"/>
          </p:cNvGraphicFramePr>
          <p:nvPr>
            <p:ph idx="1"/>
            <p:extLst>
              <p:ext uri="{D42A27DB-BD31-4B8C-83A1-F6EECF244321}">
                <p14:modId xmlns:p14="http://schemas.microsoft.com/office/powerpoint/2010/main" val="130835729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33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R in the biosciences</a:t>
            </a:r>
          </a:p>
        </p:txBody>
      </p:sp>
      <p:graphicFrame>
        <p:nvGraphicFramePr>
          <p:cNvPr id="5" name="Content Placeholder 2">
            <a:extLst>
              <a:ext uri="{FF2B5EF4-FFF2-40B4-BE49-F238E27FC236}">
                <a16:creationId xmlns:a16="http://schemas.microsoft.com/office/drawing/2014/main" xmlns="" id="{30C00E00-D798-4618-BA72-B2B1B5BC26A3}"/>
              </a:ext>
            </a:extLst>
          </p:cNvPr>
          <p:cNvGraphicFramePr>
            <a:graphicFrameLocks noGrp="1"/>
          </p:cNvGraphicFramePr>
          <p:nvPr>
            <p:ph idx="1"/>
            <p:extLst>
              <p:ext uri="{D42A27DB-BD31-4B8C-83A1-F6EECF244321}">
                <p14:modId xmlns:p14="http://schemas.microsoft.com/office/powerpoint/2010/main" val="4260838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50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2226" name="Rectangle 2"/>
          <p:cNvSpPr>
            <a:spLocks noGrp="1" noChangeArrowheads="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The GUI and command prompt</a:t>
            </a:r>
          </a:p>
        </p:txBody>
      </p:sp>
      <p:sp>
        <p:nvSpPr>
          <p:cNvPr id="52227" name="Rectangle 3"/>
          <p:cNvSpPr>
            <a:spLocks noGrp="1" noChangeArrowheads="1"/>
          </p:cNvSpPr>
          <p:nvPr>
            <p:ph sz="half" idx="1"/>
          </p:nvPr>
        </p:nvSpPr>
        <p:spPr>
          <a:xfrm>
            <a:off x="643468" y="2638044"/>
            <a:ext cx="3363974" cy="3415622"/>
          </a:xfrm>
        </p:spPr>
        <p:txBody>
          <a:bodyPr vert="horz" lIns="91440" tIns="45720" rIns="91440" bIns="45720" rtlCol="0">
            <a:normAutofit/>
          </a:bodyPr>
          <a:lstStyle/>
          <a:p>
            <a:r>
              <a:rPr lang="en-US" sz="1700">
                <a:solidFill>
                  <a:schemeClr val="bg1"/>
                </a:solidFill>
              </a:rPr>
              <a:t>When running R, the first thing to observe is the Graphical User interface (GUI)</a:t>
            </a:r>
          </a:p>
          <a:p>
            <a:r>
              <a:rPr lang="en-US" sz="1700">
                <a:solidFill>
                  <a:schemeClr val="bg1"/>
                </a:solidFill>
              </a:rPr>
              <a:t>At the prompt (&gt;), you can enter numbers and perform calculations e.g. &gt; 1 + 3</a:t>
            </a:r>
          </a:p>
          <a:p>
            <a:r>
              <a:rPr lang="en-US" sz="1700">
                <a:solidFill>
                  <a:schemeClr val="bg1"/>
                </a:solidFill>
              </a:rPr>
              <a:t>You also enter commands here although this is not a good place to develop code</a:t>
            </a:r>
          </a:p>
          <a:p>
            <a:r>
              <a:rPr lang="en-US" sz="1700">
                <a:solidFill>
                  <a:schemeClr val="bg1"/>
                </a:solidFill>
              </a:rPr>
              <a:t>We will use an Integrated Development Environment (IDE) instead</a:t>
            </a:r>
          </a:p>
          <a:p>
            <a:endParaRPr lang="en-US" sz="1700">
              <a:solidFill>
                <a:schemeClr val="bg1"/>
              </a:solidFill>
            </a:endParaRPr>
          </a:p>
        </p:txBody>
      </p:sp>
      <p:pic>
        <p:nvPicPr>
          <p:cNvPr id="6" name="Picture 4">
            <a:extLst>
              <a:ext uri="{FF2B5EF4-FFF2-40B4-BE49-F238E27FC236}">
                <a16:creationId xmlns:a16="http://schemas.microsoft.com/office/drawing/2014/main" xmlns="" id="{756AC0E2-0CC1-D143-9145-EF12CB24504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297763" y="982565"/>
            <a:ext cx="6250769" cy="473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247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B33E17F7-22C2-DF4B-A34B-730EB74BC626}"/>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Finding your way around RStudio</a:t>
            </a:r>
          </a:p>
        </p:txBody>
      </p:sp>
      <p:sp>
        <p:nvSpPr>
          <p:cNvPr id="5" name="Text Placeholder 4">
            <a:extLst>
              <a:ext uri="{FF2B5EF4-FFF2-40B4-BE49-F238E27FC236}">
                <a16:creationId xmlns:a16="http://schemas.microsoft.com/office/drawing/2014/main" xmlns="" id="{2BDF862A-445B-1349-9921-FB42F7F1FC7B}"/>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69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2E2841FA-EB80-FC47-8276-581E45FD80D9}"/>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RStudio?</a:t>
            </a:r>
          </a:p>
        </p:txBody>
      </p:sp>
      <p:graphicFrame>
        <p:nvGraphicFramePr>
          <p:cNvPr id="7" name="Content Placeholder 4">
            <a:extLst>
              <a:ext uri="{FF2B5EF4-FFF2-40B4-BE49-F238E27FC236}">
                <a16:creationId xmlns:a16="http://schemas.microsoft.com/office/drawing/2014/main" xmlns="" id="{CD7BEE88-46C0-438A-9EA5-E88FD5F8BF10}"/>
              </a:ext>
            </a:extLst>
          </p:cNvPr>
          <p:cNvGraphicFramePr>
            <a:graphicFrameLocks noGrp="1"/>
          </p:cNvGraphicFramePr>
          <p:nvPr>
            <p:ph idx="1"/>
            <p:extLst>
              <p:ext uri="{D42A27DB-BD31-4B8C-83A1-F6EECF244321}">
                <p14:modId xmlns:p14="http://schemas.microsoft.com/office/powerpoint/2010/main" val="121188044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880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Topics covered</a:t>
            </a:r>
          </a:p>
        </p:txBody>
      </p:sp>
      <p:graphicFrame>
        <p:nvGraphicFramePr>
          <p:cNvPr id="5" name="Content Placeholder 2">
            <a:extLst>
              <a:ext uri="{FF2B5EF4-FFF2-40B4-BE49-F238E27FC236}">
                <a16:creationId xmlns:a16="http://schemas.microsoft.com/office/drawing/2014/main" xmlns="" id="{FA061685-F1E4-4C32-807D-7A8F26AFB232}"/>
              </a:ext>
            </a:extLst>
          </p:cNvPr>
          <p:cNvGraphicFramePr>
            <a:graphicFrameLocks noGrp="1"/>
          </p:cNvGraphicFramePr>
          <p:nvPr>
            <p:ph idx="1"/>
            <p:extLst>
              <p:ext uri="{D42A27DB-BD31-4B8C-83A1-F6EECF244321}">
                <p14:modId xmlns:p14="http://schemas.microsoft.com/office/powerpoint/2010/main" val="384907017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84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7B1CA6C5-3F9B-4D4C-9672-27DD9F13D244}"/>
              </a:ext>
            </a:extLst>
          </p:cNvPr>
          <p:cNvSpPr>
            <a:spLocks noGrp="1"/>
          </p:cNvSpPr>
          <p:nvPr>
            <p:ph type="title"/>
          </p:nvPr>
        </p:nvSpPr>
        <p:spPr>
          <a:xfrm>
            <a:off x="863029" y="1012004"/>
            <a:ext cx="3416158" cy="4795408"/>
          </a:xfrm>
        </p:spPr>
        <p:txBody>
          <a:bodyPr>
            <a:normAutofit/>
          </a:bodyPr>
          <a:lstStyle/>
          <a:p>
            <a:r>
              <a:rPr lang="en-US">
                <a:solidFill>
                  <a:srgbClr val="FFFFFF"/>
                </a:solidFill>
              </a:rPr>
              <a:t>Why use an IDE?</a:t>
            </a:r>
          </a:p>
        </p:txBody>
      </p:sp>
      <p:graphicFrame>
        <p:nvGraphicFramePr>
          <p:cNvPr id="5" name="Content Placeholder 2">
            <a:extLst>
              <a:ext uri="{FF2B5EF4-FFF2-40B4-BE49-F238E27FC236}">
                <a16:creationId xmlns:a16="http://schemas.microsoft.com/office/drawing/2014/main" xmlns="" id="{B972A5B4-A449-4A72-99C9-3D43B38487F9}"/>
              </a:ext>
            </a:extLst>
          </p:cNvPr>
          <p:cNvGraphicFramePr>
            <a:graphicFrameLocks noGrp="1"/>
          </p:cNvGraphicFramePr>
          <p:nvPr>
            <p:ph idx="1"/>
            <p:extLst>
              <p:ext uri="{D42A27DB-BD31-4B8C-83A1-F6EECF244321}">
                <p14:modId xmlns:p14="http://schemas.microsoft.com/office/powerpoint/2010/main" val="42299831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666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518BE3-F277-DF40-9EDB-0291CEFD6047}"/>
              </a:ext>
            </a:extLst>
          </p:cNvPr>
          <p:cNvSpPr>
            <a:spLocks noGrp="1"/>
          </p:cNvSpPr>
          <p:nvPr>
            <p:ph type="title"/>
          </p:nvPr>
        </p:nvSpPr>
        <p:spPr/>
        <p:txBody>
          <a:bodyPr/>
          <a:lstStyle/>
          <a:p>
            <a:r>
              <a:rPr lang="en-US" dirty="0"/>
              <a:t>Layout of R Studio</a:t>
            </a:r>
          </a:p>
        </p:txBody>
      </p:sp>
      <p:sp>
        <p:nvSpPr>
          <p:cNvPr id="4" name="Content Placeholder 3">
            <a:extLst>
              <a:ext uri="{FF2B5EF4-FFF2-40B4-BE49-F238E27FC236}">
                <a16:creationId xmlns:a16="http://schemas.microsoft.com/office/drawing/2014/main" xmlns="" id="{139A73AE-D1BD-814C-8633-6A5BCDB32A80}"/>
              </a:ext>
            </a:extLst>
          </p:cNvPr>
          <p:cNvSpPr>
            <a:spLocks noGrp="1"/>
          </p:cNvSpPr>
          <p:nvPr>
            <p:ph sz="half" idx="1"/>
          </p:nvPr>
        </p:nvSpPr>
        <p:spPr>
          <a:xfrm>
            <a:off x="291179" y="1600200"/>
            <a:ext cx="2470484" cy="5089358"/>
          </a:xfrm>
        </p:spPr>
        <p:txBody>
          <a:bodyPr>
            <a:normAutofit fontScale="77500" lnSpcReduction="20000"/>
          </a:bodyPr>
          <a:lstStyle/>
          <a:p>
            <a:pPr marL="0" indent="0">
              <a:buNone/>
            </a:pPr>
            <a:r>
              <a:rPr lang="en-SG" dirty="0"/>
              <a:t>The main components of </a:t>
            </a:r>
            <a:r>
              <a:rPr lang="en-SG" dirty="0" err="1"/>
              <a:t>RStudio</a:t>
            </a:r>
            <a:r>
              <a:rPr lang="en-SG" dirty="0"/>
              <a:t> are all nicely integrated into a four-panel layout that includes a </a:t>
            </a:r>
            <a:r>
              <a:rPr lang="en-SG" dirty="0">
                <a:solidFill>
                  <a:srgbClr val="FF0000"/>
                </a:solidFill>
              </a:rPr>
              <a:t>console for interactive R sessions</a:t>
            </a:r>
            <a:r>
              <a:rPr lang="en-SG" dirty="0"/>
              <a:t>, </a:t>
            </a:r>
            <a:r>
              <a:rPr lang="en-SG" dirty="0">
                <a:solidFill>
                  <a:schemeClr val="accent5">
                    <a:lumMod val="75000"/>
                  </a:schemeClr>
                </a:solidFill>
              </a:rPr>
              <a:t>a tabbed source-code editor</a:t>
            </a:r>
            <a:r>
              <a:rPr lang="en-SG" dirty="0"/>
              <a:t> to organize a project’s files, </a:t>
            </a:r>
            <a:r>
              <a:rPr lang="en-SG" dirty="0">
                <a:solidFill>
                  <a:schemeClr val="accent3">
                    <a:lumMod val="75000"/>
                  </a:schemeClr>
                </a:solidFill>
              </a:rPr>
              <a:t>panels with notebooks to organize less central</a:t>
            </a:r>
            <a:r>
              <a:rPr lang="en-SG" dirty="0"/>
              <a:t> components, and a </a:t>
            </a:r>
            <a:r>
              <a:rPr lang="en-SG" dirty="0">
                <a:solidFill>
                  <a:srgbClr val="7030A0"/>
                </a:solidFill>
              </a:rPr>
              <a:t>list of data objects</a:t>
            </a:r>
            <a:r>
              <a:rPr lang="en-SG" dirty="0"/>
              <a:t> </a:t>
            </a:r>
            <a:r>
              <a:rPr lang="en-SG" dirty="0">
                <a:solidFill>
                  <a:srgbClr val="7030A0"/>
                </a:solidFill>
              </a:rPr>
              <a:t>already loaded into memory</a:t>
            </a:r>
          </a:p>
          <a:p>
            <a:endParaRPr lang="en-US" dirty="0"/>
          </a:p>
        </p:txBody>
      </p:sp>
      <p:pic>
        <p:nvPicPr>
          <p:cNvPr id="7" name="Content Placeholder 6">
            <a:extLst>
              <a:ext uri="{FF2B5EF4-FFF2-40B4-BE49-F238E27FC236}">
                <a16:creationId xmlns:a16="http://schemas.microsoft.com/office/drawing/2014/main" xmlns="" id="{4C773C99-ADED-C74D-8A91-9922F297DC46}"/>
              </a:ext>
            </a:extLst>
          </p:cNvPr>
          <p:cNvPicPr>
            <a:picLocks noGrp="1" noChangeAspect="1"/>
          </p:cNvPicPr>
          <p:nvPr>
            <p:ph sz="half" idx="2"/>
          </p:nvPr>
        </p:nvPicPr>
        <p:blipFill>
          <a:blip r:embed="rId3"/>
          <a:stretch>
            <a:fillRect/>
          </a:stretch>
        </p:blipFill>
        <p:spPr>
          <a:xfrm>
            <a:off x="2733042" y="1600200"/>
            <a:ext cx="8849359" cy="4429897"/>
          </a:xfrm>
        </p:spPr>
      </p:pic>
      <p:sp>
        <p:nvSpPr>
          <p:cNvPr id="8" name="Rectangle 7">
            <a:extLst>
              <a:ext uri="{FF2B5EF4-FFF2-40B4-BE49-F238E27FC236}">
                <a16:creationId xmlns:a16="http://schemas.microsoft.com/office/drawing/2014/main" xmlns="" id="{A9A5E9C6-CC77-DE46-8927-A90585B43F6F}"/>
              </a:ext>
            </a:extLst>
          </p:cNvPr>
          <p:cNvSpPr/>
          <p:nvPr/>
        </p:nvSpPr>
        <p:spPr>
          <a:xfrm>
            <a:off x="3716368" y="4405869"/>
            <a:ext cx="3288280" cy="369332"/>
          </a:xfrm>
          <a:prstGeom prst="rect">
            <a:avLst/>
          </a:prstGeom>
          <a:solidFill>
            <a:schemeClr val="bg1">
              <a:lumMod val="75000"/>
            </a:schemeClr>
          </a:solidFill>
        </p:spPr>
        <p:txBody>
          <a:bodyPr wrap="none">
            <a:spAutoFit/>
          </a:bodyPr>
          <a:lstStyle/>
          <a:p>
            <a:r>
              <a:rPr lang="en-SG" dirty="0">
                <a:solidFill>
                  <a:srgbClr val="FF0000"/>
                </a:solidFill>
              </a:rPr>
              <a:t>console for interactive R sessions</a:t>
            </a:r>
            <a:endParaRPr lang="en-US" dirty="0"/>
          </a:p>
        </p:txBody>
      </p:sp>
      <p:sp>
        <p:nvSpPr>
          <p:cNvPr id="9" name="Rectangle 8">
            <a:extLst>
              <a:ext uri="{FF2B5EF4-FFF2-40B4-BE49-F238E27FC236}">
                <a16:creationId xmlns:a16="http://schemas.microsoft.com/office/drawing/2014/main" xmlns="" id="{845A1579-C024-0A41-B21B-A49CBF915B97}"/>
              </a:ext>
            </a:extLst>
          </p:cNvPr>
          <p:cNvSpPr/>
          <p:nvPr/>
        </p:nvSpPr>
        <p:spPr>
          <a:xfrm>
            <a:off x="4097943" y="2679870"/>
            <a:ext cx="3600695" cy="369332"/>
          </a:xfrm>
          <a:prstGeom prst="rect">
            <a:avLst/>
          </a:prstGeom>
          <a:solidFill>
            <a:schemeClr val="bg1">
              <a:lumMod val="75000"/>
            </a:schemeClr>
          </a:solidFill>
        </p:spPr>
        <p:txBody>
          <a:bodyPr wrap="square">
            <a:spAutoFit/>
          </a:bodyPr>
          <a:lstStyle/>
          <a:p>
            <a:r>
              <a:rPr lang="en-SG" dirty="0">
                <a:solidFill>
                  <a:schemeClr val="accent5">
                    <a:lumMod val="75000"/>
                  </a:schemeClr>
                </a:solidFill>
              </a:rPr>
              <a:t>a tabbed source-code editor</a:t>
            </a:r>
            <a:endParaRPr lang="en-US" dirty="0"/>
          </a:p>
        </p:txBody>
      </p:sp>
      <p:sp>
        <p:nvSpPr>
          <p:cNvPr id="10" name="Rectangle 9">
            <a:extLst>
              <a:ext uri="{FF2B5EF4-FFF2-40B4-BE49-F238E27FC236}">
                <a16:creationId xmlns:a16="http://schemas.microsoft.com/office/drawing/2014/main" xmlns="" id="{4E9BBD2B-021C-DE47-83A4-63631B7A27FB}"/>
              </a:ext>
            </a:extLst>
          </p:cNvPr>
          <p:cNvSpPr/>
          <p:nvPr/>
        </p:nvSpPr>
        <p:spPr>
          <a:xfrm>
            <a:off x="8858715" y="4829766"/>
            <a:ext cx="2410647" cy="369332"/>
          </a:xfrm>
          <a:prstGeom prst="rect">
            <a:avLst/>
          </a:prstGeom>
          <a:solidFill>
            <a:schemeClr val="bg1">
              <a:lumMod val="75000"/>
            </a:schemeClr>
          </a:solidFill>
        </p:spPr>
        <p:txBody>
          <a:bodyPr wrap="square">
            <a:spAutoFit/>
          </a:bodyPr>
          <a:lstStyle/>
          <a:p>
            <a:r>
              <a:rPr lang="en-SG" dirty="0">
                <a:solidFill>
                  <a:schemeClr val="accent3">
                    <a:lumMod val="75000"/>
                  </a:schemeClr>
                </a:solidFill>
              </a:rPr>
              <a:t>Notebook panel</a:t>
            </a:r>
            <a:endParaRPr lang="en-US" dirty="0"/>
          </a:p>
        </p:txBody>
      </p:sp>
      <p:sp>
        <p:nvSpPr>
          <p:cNvPr id="12" name="Rectangle 11">
            <a:extLst>
              <a:ext uri="{FF2B5EF4-FFF2-40B4-BE49-F238E27FC236}">
                <a16:creationId xmlns:a16="http://schemas.microsoft.com/office/drawing/2014/main" xmlns="" id="{F5D8B6E7-D497-D94E-8392-BAF80DE92E2C}"/>
              </a:ext>
            </a:extLst>
          </p:cNvPr>
          <p:cNvSpPr/>
          <p:nvPr/>
        </p:nvSpPr>
        <p:spPr>
          <a:xfrm>
            <a:off x="8858715" y="2614819"/>
            <a:ext cx="2356021" cy="923330"/>
          </a:xfrm>
          <a:prstGeom prst="rect">
            <a:avLst/>
          </a:prstGeom>
          <a:solidFill>
            <a:schemeClr val="bg1">
              <a:lumMod val="75000"/>
            </a:schemeClr>
          </a:solidFill>
        </p:spPr>
        <p:txBody>
          <a:bodyPr wrap="square">
            <a:spAutoFit/>
          </a:bodyPr>
          <a:lstStyle/>
          <a:p>
            <a:r>
              <a:rPr lang="en-SG" dirty="0"/>
              <a:t> </a:t>
            </a:r>
            <a:r>
              <a:rPr lang="en-SG" dirty="0">
                <a:solidFill>
                  <a:srgbClr val="7030A0"/>
                </a:solidFill>
              </a:rPr>
              <a:t>list of data objects</a:t>
            </a:r>
            <a:r>
              <a:rPr lang="en-SG" dirty="0"/>
              <a:t> </a:t>
            </a:r>
            <a:r>
              <a:rPr lang="en-SG" dirty="0">
                <a:solidFill>
                  <a:srgbClr val="7030A0"/>
                </a:solidFill>
              </a:rPr>
              <a:t>already loaded into memory</a:t>
            </a:r>
            <a:endParaRPr lang="en-US" dirty="0"/>
          </a:p>
        </p:txBody>
      </p:sp>
    </p:spTree>
    <p:extLst>
      <p:ext uri="{BB962C8B-B14F-4D97-AF65-F5344CB8AC3E}">
        <p14:creationId xmlns:p14="http://schemas.microsoft.com/office/powerpoint/2010/main" val="4258374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021D95-9867-D741-A400-A66E5DAE6F54}"/>
              </a:ext>
            </a:extLst>
          </p:cNvPr>
          <p:cNvSpPr>
            <a:spLocks noGrp="1"/>
          </p:cNvSpPr>
          <p:nvPr>
            <p:ph type="title"/>
          </p:nvPr>
        </p:nvSpPr>
        <p:spPr/>
        <p:txBody>
          <a:bodyPr>
            <a:normAutofit/>
          </a:bodyPr>
          <a:lstStyle/>
          <a:p>
            <a:r>
              <a:rPr lang="en-US" dirty="0"/>
              <a:t>Entering commands via the console</a:t>
            </a:r>
          </a:p>
        </p:txBody>
      </p:sp>
      <p:pic>
        <p:nvPicPr>
          <p:cNvPr id="4" name="Content Placeholder 6">
            <a:extLst>
              <a:ext uri="{FF2B5EF4-FFF2-40B4-BE49-F238E27FC236}">
                <a16:creationId xmlns:a16="http://schemas.microsoft.com/office/drawing/2014/main" xmlns="" id="{38B023C4-5B36-8D48-8E17-95ABA0AF4E3B}"/>
              </a:ext>
            </a:extLst>
          </p:cNvPr>
          <p:cNvPicPr>
            <a:picLocks noChangeAspect="1"/>
          </p:cNvPicPr>
          <p:nvPr/>
        </p:nvPicPr>
        <p:blipFill>
          <a:blip r:embed="rId3"/>
          <a:stretch>
            <a:fillRect/>
          </a:stretch>
        </p:blipFill>
        <p:spPr>
          <a:xfrm>
            <a:off x="489811" y="1365956"/>
            <a:ext cx="11092589" cy="5215816"/>
          </a:xfrm>
          <a:prstGeom prst="rect">
            <a:avLst/>
          </a:prstGeom>
        </p:spPr>
      </p:pic>
      <p:sp>
        <p:nvSpPr>
          <p:cNvPr id="5" name="Rectangle 4">
            <a:extLst>
              <a:ext uri="{FF2B5EF4-FFF2-40B4-BE49-F238E27FC236}">
                <a16:creationId xmlns:a16="http://schemas.microsoft.com/office/drawing/2014/main" xmlns="" id="{C5916609-1C18-9B46-B5C4-B67E41486692}"/>
              </a:ext>
            </a:extLst>
          </p:cNvPr>
          <p:cNvSpPr/>
          <p:nvPr/>
        </p:nvSpPr>
        <p:spPr>
          <a:xfrm>
            <a:off x="1732155" y="4627095"/>
            <a:ext cx="4363845" cy="369332"/>
          </a:xfrm>
          <a:prstGeom prst="rect">
            <a:avLst/>
          </a:prstGeom>
          <a:solidFill>
            <a:schemeClr val="bg1">
              <a:lumMod val="75000"/>
            </a:schemeClr>
          </a:solidFill>
        </p:spPr>
        <p:txBody>
          <a:bodyPr wrap="square">
            <a:spAutoFit/>
          </a:bodyPr>
          <a:lstStyle/>
          <a:p>
            <a:r>
              <a:rPr lang="en-SG" dirty="0">
                <a:solidFill>
                  <a:srgbClr val="FF0000"/>
                </a:solidFill>
              </a:rPr>
              <a:t>console for interactive R sessions</a:t>
            </a:r>
            <a:endParaRPr lang="en-US" dirty="0"/>
          </a:p>
        </p:txBody>
      </p:sp>
      <p:cxnSp>
        <p:nvCxnSpPr>
          <p:cNvPr id="7" name="Straight Arrow Connector 6">
            <a:extLst>
              <a:ext uri="{FF2B5EF4-FFF2-40B4-BE49-F238E27FC236}">
                <a16:creationId xmlns:a16="http://schemas.microsoft.com/office/drawing/2014/main" xmlns="" id="{32BE007D-0743-6348-B790-C7CC6E4D633A}"/>
              </a:ext>
            </a:extLst>
          </p:cNvPr>
          <p:cNvCxnSpPr>
            <a:cxnSpLocks/>
          </p:cNvCxnSpPr>
          <p:nvPr/>
        </p:nvCxnSpPr>
        <p:spPr>
          <a:xfrm flipH="1">
            <a:off x="903341" y="6386050"/>
            <a:ext cx="10041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76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AF2C9885-8D65-764B-9A20-55557C789CD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Basic operations and assignment</a:t>
            </a:r>
          </a:p>
        </p:txBody>
      </p:sp>
      <p:sp>
        <p:nvSpPr>
          <p:cNvPr id="5" name="Text Placeholder 4">
            <a:extLst>
              <a:ext uri="{FF2B5EF4-FFF2-40B4-BE49-F238E27FC236}">
                <a16:creationId xmlns:a16="http://schemas.microsoft.com/office/drawing/2014/main" xmlns="" id="{EB32200C-50BF-5040-AF36-62719938C057}"/>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132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9AA22B-4409-054B-B554-93D9B86286F9}"/>
              </a:ext>
            </a:extLst>
          </p:cNvPr>
          <p:cNvSpPr>
            <a:spLocks noGrp="1"/>
          </p:cNvSpPr>
          <p:nvPr>
            <p:ph type="title"/>
          </p:nvPr>
        </p:nvSpPr>
        <p:spPr/>
        <p:txBody>
          <a:bodyPr/>
          <a:lstStyle/>
          <a:p>
            <a:r>
              <a:rPr lang="en-US" dirty="0"/>
              <a:t>Operations on the console</a:t>
            </a:r>
          </a:p>
        </p:txBody>
      </p:sp>
      <p:pic>
        <p:nvPicPr>
          <p:cNvPr id="7" name="Content Placeholder 6">
            <a:extLst>
              <a:ext uri="{FF2B5EF4-FFF2-40B4-BE49-F238E27FC236}">
                <a16:creationId xmlns:a16="http://schemas.microsoft.com/office/drawing/2014/main" xmlns="" id="{759E7834-5EBD-C84F-8F9D-AF543F37BDE8}"/>
              </a:ext>
            </a:extLst>
          </p:cNvPr>
          <p:cNvPicPr>
            <a:picLocks noGrp="1" noChangeAspect="1"/>
          </p:cNvPicPr>
          <p:nvPr>
            <p:ph idx="1"/>
          </p:nvPr>
        </p:nvPicPr>
        <p:blipFill>
          <a:blip r:embed="rId3"/>
          <a:stretch>
            <a:fillRect/>
          </a:stretch>
        </p:blipFill>
        <p:spPr>
          <a:xfrm>
            <a:off x="261143" y="1417638"/>
            <a:ext cx="10593124" cy="2162920"/>
          </a:xfrm>
        </p:spPr>
      </p:pic>
      <p:pic>
        <p:nvPicPr>
          <p:cNvPr id="9" name="Picture 8">
            <a:extLst>
              <a:ext uri="{FF2B5EF4-FFF2-40B4-BE49-F238E27FC236}">
                <a16:creationId xmlns:a16="http://schemas.microsoft.com/office/drawing/2014/main" xmlns="" id="{D101AE43-4368-8946-82F4-CABE4EDF0A45}"/>
              </a:ext>
            </a:extLst>
          </p:cNvPr>
          <p:cNvPicPr>
            <a:picLocks noChangeAspect="1"/>
          </p:cNvPicPr>
          <p:nvPr/>
        </p:nvPicPr>
        <p:blipFill>
          <a:blip r:embed="rId4"/>
          <a:stretch>
            <a:fillRect/>
          </a:stretch>
        </p:blipFill>
        <p:spPr>
          <a:xfrm>
            <a:off x="434612" y="3580558"/>
            <a:ext cx="10385788" cy="2021553"/>
          </a:xfrm>
          <a:prstGeom prst="rect">
            <a:avLst/>
          </a:prstGeom>
        </p:spPr>
      </p:pic>
    </p:spTree>
    <p:extLst>
      <p:ext uri="{BB962C8B-B14F-4D97-AF65-F5344CB8AC3E}">
        <p14:creationId xmlns:p14="http://schemas.microsoft.com/office/powerpoint/2010/main" val="3408988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380CDFA-7CE1-714A-AAFB-640A8E81D76C}"/>
              </a:ext>
            </a:extLst>
          </p:cNvPr>
          <p:cNvSpPr>
            <a:spLocks noGrp="1"/>
          </p:cNvSpPr>
          <p:nvPr>
            <p:ph type="title"/>
          </p:nvPr>
        </p:nvSpPr>
        <p:spPr>
          <a:xfrm>
            <a:off x="863029" y="1012004"/>
            <a:ext cx="3416158" cy="4795408"/>
          </a:xfrm>
        </p:spPr>
        <p:txBody>
          <a:bodyPr>
            <a:normAutofit/>
          </a:bodyPr>
          <a:lstStyle/>
          <a:p>
            <a:r>
              <a:rPr lang="en-US">
                <a:solidFill>
                  <a:srgbClr val="FFFFFF"/>
                </a:solidFill>
              </a:rPr>
              <a:t>Assignment</a:t>
            </a:r>
          </a:p>
        </p:txBody>
      </p:sp>
      <p:graphicFrame>
        <p:nvGraphicFramePr>
          <p:cNvPr id="5" name="Content Placeholder 2">
            <a:extLst>
              <a:ext uri="{FF2B5EF4-FFF2-40B4-BE49-F238E27FC236}">
                <a16:creationId xmlns:a16="http://schemas.microsoft.com/office/drawing/2014/main" xmlns="" id="{00BAFD13-C88B-4FBB-8392-D27BEAD4956A}"/>
              </a:ext>
            </a:extLst>
          </p:cNvPr>
          <p:cNvGraphicFramePr>
            <a:graphicFrameLocks noGrp="1"/>
          </p:cNvGraphicFramePr>
          <p:nvPr>
            <p:ph idx="1"/>
            <p:extLst>
              <p:ext uri="{D42A27DB-BD31-4B8C-83A1-F6EECF244321}">
                <p14:modId xmlns:p14="http://schemas.microsoft.com/office/powerpoint/2010/main" val="311840124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7131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3" name="Rectangle 71">
            <a:extLst>
              <a:ext uri="{FF2B5EF4-FFF2-40B4-BE49-F238E27FC236}">
                <a16:creationId xmlns:a16="http://schemas.microsoft.com/office/drawing/2014/main" xmlns="" id="{B8D412AD-9CF4-4510-97DC-34D6CC8308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98" name="Rectangle 2"/>
          <p:cNvSpPr>
            <a:spLocks noGrp="1" noChangeArrowheads="1"/>
          </p:cNvSpPr>
          <p:nvPr>
            <p:ph type="title"/>
          </p:nvPr>
        </p:nvSpPr>
        <p:spPr>
          <a:xfrm>
            <a:off x="1072055" y="1019503"/>
            <a:ext cx="3147848" cy="2065283"/>
          </a:xfrm>
        </p:spPr>
        <p:txBody>
          <a:bodyPr anchor="b">
            <a:normAutofit/>
          </a:bodyPr>
          <a:lstStyle/>
          <a:p>
            <a:r>
              <a:rPr lang="en-US" sz="3400">
                <a:solidFill>
                  <a:srgbClr val="FFFFFF"/>
                </a:solidFill>
              </a:rPr>
              <a:t>Basic arithmetic operations and value assignment </a:t>
            </a:r>
          </a:p>
        </p:txBody>
      </p:sp>
      <p:sp>
        <p:nvSpPr>
          <p:cNvPr id="55299" name="Rectangle 3"/>
          <p:cNvSpPr>
            <a:spLocks noGrp="1" noChangeArrowheads="1"/>
          </p:cNvSpPr>
          <p:nvPr>
            <p:ph type="body" idx="1"/>
          </p:nvPr>
        </p:nvSpPr>
        <p:spPr>
          <a:xfrm>
            <a:off x="1072056" y="3247283"/>
            <a:ext cx="3147848" cy="2228608"/>
          </a:xfrm>
        </p:spPr>
        <p:txBody>
          <a:bodyPr>
            <a:normAutofit/>
          </a:bodyPr>
          <a:lstStyle/>
          <a:p>
            <a:r>
              <a:rPr lang="en-US" sz="1800">
                <a:solidFill>
                  <a:srgbClr val="FFFFFF"/>
                </a:solidFill>
              </a:rPr>
              <a:t>Arithmetic Operations:</a:t>
            </a:r>
          </a:p>
          <a:p>
            <a:pPr lvl="1"/>
            <a:r>
              <a:rPr lang="en-US" sz="1800">
                <a:solidFill>
                  <a:srgbClr val="FFFFFF"/>
                </a:solidFill>
              </a:rPr>
              <a:t>+, -, *, /, ^ are the standard arithmetic operators</a:t>
            </a:r>
          </a:p>
        </p:txBody>
      </p:sp>
      <p:graphicFrame>
        <p:nvGraphicFramePr>
          <p:cNvPr id="2" name="Table 1">
            <a:extLst>
              <a:ext uri="{FF2B5EF4-FFF2-40B4-BE49-F238E27FC236}">
                <a16:creationId xmlns:a16="http://schemas.microsoft.com/office/drawing/2014/main" xmlns="" id="{CEBF991D-3541-EB47-93E7-AE2883921E19}"/>
              </a:ext>
            </a:extLst>
          </p:cNvPr>
          <p:cNvGraphicFramePr>
            <a:graphicFrameLocks noGrp="1"/>
          </p:cNvGraphicFramePr>
          <p:nvPr>
            <p:extLst>
              <p:ext uri="{D42A27DB-BD31-4B8C-83A1-F6EECF244321}">
                <p14:modId xmlns:p14="http://schemas.microsoft.com/office/powerpoint/2010/main" val="2343853149"/>
              </p:ext>
            </p:extLst>
          </p:nvPr>
        </p:nvGraphicFramePr>
        <p:xfrm>
          <a:off x="5216539" y="1787033"/>
          <a:ext cx="6331995" cy="3354847"/>
        </p:xfrm>
        <a:graphic>
          <a:graphicData uri="http://schemas.openxmlformats.org/drawingml/2006/table">
            <a:tbl>
              <a:tblPr firstRow="1" bandRow="1">
                <a:noFill/>
                <a:tableStyleId>{5C22544A-7EE6-4342-B048-85BDC9FD1C3A}</a:tableStyleId>
              </a:tblPr>
              <a:tblGrid>
                <a:gridCol w="1739240">
                  <a:extLst>
                    <a:ext uri="{9D8B030D-6E8A-4147-A177-3AD203B41FA5}">
                      <a16:colId xmlns:a16="http://schemas.microsoft.com/office/drawing/2014/main" xmlns="" val="2807096727"/>
                    </a:ext>
                  </a:extLst>
                </a:gridCol>
                <a:gridCol w="4592755">
                  <a:extLst>
                    <a:ext uri="{9D8B030D-6E8A-4147-A177-3AD203B41FA5}">
                      <a16:colId xmlns:a16="http://schemas.microsoft.com/office/drawing/2014/main" xmlns="" val="3419089464"/>
                    </a:ext>
                  </a:extLst>
                </a:gridCol>
              </a:tblGrid>
              <a:tr h="564309">
                <a:tc>
                  <a:txBody>
                    <a:bodyPr/>
                    <a:lstStyle/>
                    <a:p>
                      <a:r>
                        <a:rPr lang="en-US" sz="1600" b="0" cap="all" spc="150">
                          <a:solidFill>
                            <a:schemeClr val="lt1"/>
                          </a:solidFill>
                        </a:rPr>
                        <a:t>Operator</a:t>
                      </a:r>
                    </a:p>
                  </a:txBody>
                  <a:tcPr marL="139527" marR="139527" marT="139527" marB="139527">
                    <a:lnL w="12700" cmpd="sng">
                      <a:noFill/>
                    </a:lnL>
                    <a:lnR w="12700" cmpd="sng">
                      <a:noFill/>
                    </a:lnR>
                    <a:lnT w="12700" cmpd="sng">
                      <a:noFill/>
                    </a:lnT>
                    <a:lnB w="38100" cmpd="sng">
                      <a:noFill/>
                    </a:lnB>
                    <a:solidFill>
                      <a:srgbClr val="505356"/>
                    </a:solidFill>
                  </a:tcPr>
                </a:tc>
                <a:tc>
                  <a:txBody>
                    <a:bodyPr/>
                    <a:lstStyle/>
                    <a:p>
                      <a:r>
                        <a:rPr lang="en-US" sz="1600" b="0" cap="all" spc="150">
                          <a:solidFill>
                            <a:schemeClr val="lt1"/>
                          </a:solidFill>
                        </a:rPr>
                        <a:t>Meaning</a:t>
                      </a:r>
                    </a:p>
                  </a:txBody>
                  <a:tcPr marL="139527" marR="139527" marT="139527" marB="139527">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xmlns="" val="1467330897"/>
                  </a:ext>
                </a:extLst>
              </a:tr>
              <a:tr h="517800">
                <a:tc>
                  <a:txBody>
                    <a:bodyPr/>
                    <a:lstStyle/>
                    <a:p>
                      <a:r>
                        <a:rPr lang="en-US" sz="1300" cap="none" spc="0" dirty="0">
                          <a:solidFill>
                            <a:schemeClr val="tx1"/>
                          </a:solidFill>
                        </a:rPr>
                        <a:t>+</a:t>
                      </a:r>
                    </a:p>
                  </a:txBody>
                  <a:tcPr marL="139527" marR="139527" marT="139527" marB="139527">
                    <a:lnL w="12700" cmpd="sng">
                      <a:noFill/>
                      <a:prstDash val="solid"/>
                    </a:lnL>
                    <a:lnR w="12700" cmpd="sng">
                      <a:noFill/>
                      <a:prstDash val="solid"/>
                    </a:lnR>
                    <a:lnT w="38100" cmpd="sng">
                      <a:noFill/>
                    </a:lnT>
                    <a:lnB w="12700" cmpd="sng">
                      <a:noFill/>
                      <a:prstDash val="solid"/>
                    </a:lnB>
                    <a:noFill/>
                  </a:tcPr>
                </a:tc>
                <a:tc>
                  <a:txBody>
                    <a:bodyPr/>
                    <a:lstStyle/>
                    <a:p>
                      <a:r>
                        <a:rPr lang="en-US" sz="1300" cap="none" spc="0">
                          <a:solidFill>
                            <a:schemeClr val="tx1"/>
                          </a:solidFill>
                        </a:rPr>
                        <a:t>Plus/ Summation</a:t>
                      </a:r>
                    </a:p>
                  </a:txBody>
                  <a:tcPr marL="139527" marR="139527" marT="139527" marB="13952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xmlns="" val="394003854"/>
                  </a:ext>
                </a:extLst>
              </a:tr>
              <a:tr h="517800">
                <a:tc>
                  <a:txBody>
                    <a:bodyPr/>
                    <a:lstStyle/>
                    <a:p>
                      <a:r>
                        <a:rPr lang="en-US" sz="1300" cap="none" spc="0" dirty="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a:solidFill>
                            <a:schemeClr val="tx1"/>
                          </a:solidFill>
                        </a:rPr>
                        <a:t>Minus/ Subtraction</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xmlns="" val="3283260398"/>
                  </a:ext>
                </a:extLst>
              </a:tr>
              <a:tr h="517800">
                <a:tc>
                  <a:txBody>
                    <a:bodyPr/>
                    <a:lstStyle/>
                    <a:p>
                      <a:r>
                        <a:rPr lang="en-US" sz="1300" cap="none" spc="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300" cap="none" spc="0">
                          <a:solidFill>
                            <a:schemeClr val="tx1"/>
                          </a:solidFill>
                        </a:rPr>
                        <a:t>Times/ Multiply</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129852439"/>
                  </a:ext>
                </a:extLst>
              </a:tr>
              <a:tr h="517800">
                <a:tc>
                  <a:txBody>
                    <a:bodyPr/>
                    <a:lstStyle/>
                    <a:p>
                      <a:r>
                        <a:rPr lang="en-US" sz="1300" cap="none" spc="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a:solidFill>
                            <a:schemeClr val="tx1"/>
                          </a:solidFill>
                        </a:rPr>
                        <a:t>Divide (where a/b means a divide over b)</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xmlns="" val="809793410"/>
                  </a:ext>
                </a:extLst>
              </a:tr>
              <a:tr h="719338">
                <a:tc>
                  <a:txBody>
                    <a:bodyPr/>
                    <a:lstStyle/>
                    <a:p>
                      <a:r>
                        <a:rPr lang="en-US" sz="1300" cap="none" spc="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300" cap="none" spc="0" dirty="0">
                          <a:solidFill>
                            <a:schemeClr val="tx1"/>
                          </a:solidFill>
                        </a:rPr>
                        <a:t>Power of where </a:t>
                      </a:r>
                      <a:r>
                        <a:rPr lang="en-US" sz="1300" cap="none" spc="0" dirty="0" err="1">
                          <a:solidFill>
                            <a:schemeClr val="tx1"/>
                          </a:solidFill>
                        </a:rPr>
                        <a:t>a^b</a:t>
                      </a:r>
                      <a:r>
                        <a:rPr lang="en-US" sz="1300" cap="none" spc="0" dirty="0">
                          <a:solidFill>
                            <a:schemeClr val="tx1"/>
                          </a:solidFill>
                        </a:rPr>
                        <a:t> means a to the power of b or simply a</a:t>
                      </a:r>
                      <a:r>
                        <a:rPr lang="en-US" sz="1300" cap="none" spc="0" baseline="30000" dirty="0">
                          <a:solidFill>
                            <a:schemeClr val="tx1"/>
                          </a:solidFill>
                        </a:rPr>
                        <a:t>b</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552904580"/>
                  </a:ext>
                </a:extLst>
              </a:tr>
            </a:tbl>
          </a:graphicData>
        </a:graphic>
      </p:graphicFrame>
    </p:spTree>
    <p:extLst>
      <p:ext uri="{BB962C8B-B14F-4D97-AF65-F5344CB8AC3E}">
        <p14:creationId xmlns:p14="http://schemas.microsoft.com/office/powerpoint/2010/main" val="120321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3" name="Rectangle 71">
            <a:extLst>
              <a:ext uri="{FF2B5EF4-FFF2-40B4-BE49-F238E27FC236}">
                <a16:creationId xmlns:a16="http://schemas.microsoft.com/office/drawing/2014/main" xmlns="" id="{B8D412AD-9CF4-4510-97DC-34D6CC8308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98" name="Rectangle 2"/>
          <p:cNvSpPr>
            <a:spLocks noGrp="1" noChangeArrowheads="1"/>
          </p:cNvSpPr>
          <p:nvPr>
            <p:ph type="title"/>
          </p:nvPr>
        </p:nvSpPr>
        <p:spPr>
          <a:xfrm>
            <a:off x="1072055" y="1019503"/>
            <a:ext cx="3147848" cy="2065283"/>
          </a:xfrm>
        </p:spPr>
        <p:txBody>
          <a:bodyPr anchor="b">
            <a:normAutofit/>
          </a:bodyPr>
          <a:lstStyle/>
          <a:p>
            <a:r>
              <a:rPr lang="en-US" sz="3400" dirty="0">
                <a:solidFill>
                  <a:srgbClr val="FFFFFF"/>
                </a:solidFill>
              </a:rPr>
              <a:t>Logical operations </a:t>
            </a:r>
          </a:p>
        </p:txBody>
      </p:sp>
      <p:sp>
        <p:nvSpPr>
          <p:cNvPr id="55299" name="Rectangle 3"/>
          <p:cNvSpPr>
            <a:spLocks noGrp="1" noChangeArrowheads="1"/>
          </p:cNvSpPr>
          <p:nvPr>
            <p:ph type="body" idx="1"/>
          </p:nvPr>
        </p:nvSpPr>
        <p:spPr>
          <a:xfrm>
            <a:off x="1072056" y="3247283"/>
            <a:ext cx="3147848" cy="2228608"/>
          </a:xfrm>
        </p:spPr>
        <p:txBody>
          <a:bodyPr>
            <a:normAutofit/>
          </a:bodyPr>
          <a:lstStyle/>
          <a:p>
            <a:endParaRPr lang="en-US" sz="1800" dirty="0">
              <a:solidFill>
                <a:srgbClr val="FFFFFF"/>
              </a:solidFill>
            </a:endParaRPr>
          </a:p>
        </p:txBody>
      </p:sp>
      <p:graphicFrame>
        <p:nvGraphicFramePr>
          <p:cNvPr id="2" name="Table 1">
            <a:extLst>
              <a:ext uri="{FF2B5EF4-FFF2-40B4-BE49-F238E27FC236}">
                <a16:creationId xmlns:a16="http://schemas.microsoft.com/office/drawing/2014/main" xmlns="" id="{CEBF991D-3541-EB47-93E7-AE2883921E19}"/>
              </a:ext>
            </a:extLst>
          </p:cNvPr>
          <p:cNvGraphicFramePr>
            <a:graphicFrameLocks noGrp="1"/>
          </p:cNvGraphicFramePr>
          <p:nvPr>
            <p:extLst>
              <p:ext uri="{D42A27DB-BD31-4B8C-83A1-F6EECF244321}">
                <p14:modId xmlns:p14="http://schemas.microsoft.com/office/powerpoint/2010/main" val="4210771980"/>
              </p:ext>
            </p:extLst>
          </p:nvPr>
        </p:nvGraphicFramePr>
        <p:xfrm>
          <a:off x="5216539" y="1787033"/>
          <a:ext cx="6331995" cy="3354847"/>
        </p:xfrm>
        <a:graphic>
          <a:graphicData uri="http://schemas.openxmlformats.org/drawingml/2006/table">
            <a:tbl>
              <a:tblPr firstRow="1" bandRow="1">
                <a:noFill/>
                <a:tableStyleId>{5C22544A-7EE6-4342-B048-85BDC9FD1C3A}</a:tableStyleId>
              </a:tblPr>
              <a:tblGrid>
                <a:gridCol w="1739240">
                  <a:extLst>
                    <a:ext uri="{9D8B030D-6E8A-4147-A177-3AD203B41FA5}">
                      <a16:colId xmlns:a16="http://schemas.microsoft.com/office/drawing/2014/main" xmlns="" val="2807096727"/>
                    </a:ext>
                  </a:extLst>
                </a:gridCol>
                <a:gridCol w="4592755">
                  <a:extLst>
                    <a:ext uri="{9D8B030D-6E8A-4147-A177-3AD203B41FA5}">
                      <a16:colId xmlns:a16="http://schemas.microsoft.com/office/drawing/2014/main" xmlns="" val="3419089464"/>
                    </a:ext>
                  </a:extLst>
                </a:gridCol>
              </a:tblGrid>
              <a:tr h="564309">
                <a:tc>
                  <a:txBody>
                    <a:bodyPr/>
                    <a:lstStyle/>
                    <a:p>
                      <a:r>
                        <a:rPr lang="en-US" sz="1600" b="0" cap="all" spc="150">
                          <a:solidFill>
                            <a:schemeClr val="lt1"/>
                          </a:solidFill>
                        </a:rPr>
                        <a:t>Operator</a:t>
                      </a:r>
                    </a:p>
                  </a:txBody>
                  <a:tcPr marL="139527" marR="139527" marT="139527" marB="139527">
                    <a:lnL w="12700" cmpd="sng">
                      <a:noFill/>
                    </a:lnL>
                    <a:lnR w="12700" cmpd="sng">
                      <a:noFill/>
                    </a:lnR>
                    <a:lnT w="12700" cmpd="sng">
                      <a:noFill/>
                    </a:lnT>
                    <a:lnB w="38100" cmpd="sng">
                      <a:noFill/>
                    </a:lnB>
                    <a:solidFill>
                      <a:srgbClr val="505356"/>
                    </a:solidFill>
                  </a:tcPr>
                </a:tc>
                <a:tc>
                  <a:txBody>
                    <a:bodyPr/>
                    <a:lstStyle/>
                    <a:p>
                      <a:r>
                        <a:rPr lang="en-US" sz="1600" b="0" cap="all" spc="150">
                          <a:solidFill>
                            <a:schemeClr val="lt1"/>
                          </a:solidFill>
                        </a:rPr>
                        <a:t>Meaning</a:t>
                      </a:r>
                    </a:p>
                  </a:txBody>
                  <a:tcPr marL="139527" marR="139527" marT="139527" marB="139527">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xmlns="" val="1467330897"/>
                  </a:ext>
                </a:extLst>
              </a:tr>
              <a:tr h="517800">
                <a:tc>
                  <a:txBody>
                    <a:bodyPr/>
                    <a:lstStyle/>
                    <a:p>
                      <a:r>
                        <a:rPr lang="en-US" sz="1300" cap="none" spc="0" dirty="0">
                          <a:solidFill>
                            <a:schemeClr val="tx1"/>
                          </a:solidFill>
                        </a:rPr>
                        <a:t>&gt;</a:t>
                      </a:r>
                    </a:p>
                  </a:txBody>
                  <a:tcPr marL="139527" marR="139527" marT="139527" marB="139527">
                    <a:lnL w="12700" cmpd="sng">
                      <a:noFill/>
                      <a:prstDash val="solid"/>
                    </a:lnL>
                    <a:lnR w="12700" cmpd="sng">
                      <a:noFill/>
                      <a:prstDash val="solid"/>
                    </a:lnR>
                    <a:lnT w="38100" cmpd="sng">
                      <a:noFill/>
                    </a:lnT>
                    <a:lnB w="12700" cmpd="sng">
                      <a:noFill/>
                      <a:prstDash val="solid"/>
                    </a:lnB>
                    <a:noFill/>
                  </a:tcPr>
                </a:tc>
                <a:tc>
                  <a:txBody>
                    <a:bodyPr/>
                    <a:lstStyle/>
                    <a:p>
                      <a:r>
                        <a:rPr lang="en-US" sz="1300" cap="none" spc="0" dirty="0">
                          <a:solidFill>
                            <a:schemeClr val="tx1"/>
                          </a:solidFill>
                        </a:rPr>
                        <a:t>Greater than</a:t>
                      </a:r>
                    </a:p>
                  </a:txBody>
                  <a:tcPr marL="139527" marR="139527" marT="139527" marB="13952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xmlns="" val="394003854"/>
                  </a:ext>
                </a:extLst>
              </a:tr>
              <a:tr h="517800">
                <a:tc>
                  <a:txBody>
                    <a:bodyPr/>
                    <a:lstStyle/>
                    <a:p>
                      <a:r>
                        <a:rPr lang="en-US" sz="1300" cap="none" spc="0" dirty="0">
                          <a:solidFill>
                            <a:schemeClr val="tx1"/>
                          </a:solidFill>
                        </a:rPr>
                        <a:t>&gt;=</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dirty="0">
                          <a:solidFill>
                            <a:schemeClr val="tx1"/>
                          </a:solidFill>
                        </a:rPr>
                        <a:t>Greater than or equal to</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xmlns="" val="3283260398"/>
                  </a:ext>
                </a:extLst>
              </a:tr>
              <a:tr h="517800">
                <a:tc>
                  <a:txBody>
                    <a:bodyPr/>
                    <a:lstStyle/>
                    <a:p>
                      <a:r>
                        <a:rPr lang="en-US" sz="1300" cap="none" spc="0" dirty="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300" cap="none" spc="0" dirty="0">
                          <a:solidFill>
                            <a:schemeClr val="tx1"/>
                          </a:solidFill>
                        </a:rPr>
                        <a:t>Equals to</a:t>
                      </a: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129852439"/>
                  </a:ext>
                </a:extLst>
              </a:tr>
              <a:tr h="517800">
                <a:tc>
                  <a:txBody>
                    <a:bodyPr/>
                    <a:lstStyle/>
                    <a:p>
                      <a:r>
                        <a:rPr lang="en-US" sz="1300" cap="none" spc="0" dirty="0">
                          <a:solidFill>
                            <a:schemeClr val="tx1"/>
                          </a:solidFill>
                        </a:rPr>
                        <a:t>!=</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300" cap="none" spc="0" dirty="0">
                          <a:solidFill>
                            <a:schemeClr val="tx1"/>
                          </a:solidFill>
                        </a:rPr>
                        <a:t>Not equals to</a:t>
                      </a:r>
                    </a:p>
                  </a:txBody>
                  <a:tcPr marL="139527" marR="139527" marT="139527" marB="1395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xmlns="" val="809793410"/>
                  </a:ext>
                </a:extLst>
              </a:tr>
              <a:tr h="719338">
                <a:tc>
                  <a:txBody>
                    <a:bodyPr/>
                    <a:lstStyle/>
                    <a:p>
                      <a:endParaRPr lang="en-US" sz="1300" cap="none" spc="0" dirty="0">
                        <a:solidFill>
                          <a:schemeClr val="tx1"/>
                        </a:solidFill>
                      </a:endParaRP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1300" cap="none" spc="0" baseline="30000" dirty="0">
                        <a:solidFill>
                          <a:schemeClr val="tx1"/>
                        </a:solidFill>
                      </a:endParaRPr>
                    </a:p>
                  </a:txBody>
                  <a:tcPr marL="139527" marR="139527" marT="139527" marB="1395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xmlns="" val="552904580"/>
                  </a:ext>
                </a:extLst>
              </a:tr>
            </a:tbl>
          </a:graphicData>
        </a:graphic>
      </p:graphicFrame>
    </p:spTree>
    <p:extLst>
      <p:ext uri="{BB962C8B-B14F-4D97-AF65-F5344CB8AC3E}">
        <p14:creationId xmlns:p14="http://schemas.microsoft.com/office/powerpoint/2010/main" val="4256156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6B2A1DE-31E2-2645-9D19-901D3AABC3B2}"/>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Putting it together</a:t>
            </a:r>
          </a:p>
        </p:txBody>
      </p:sp>
      <p:graphicFrame>
        <p:nvGraphicFramePr>
          <p:cNvPr id="5" name="Content Placeholder 2">
            <a:extLst>
              <a:ext uri="{FF2B5EF4-FFF2-40B4-BE49-F238E27FC236}">
                <a16:creationId xmlns:a16="http://schemas.microsoft.com/office/drawing/2014/main" xmlns="" id="{CA5AF4D6-4E8A-4093-9177-FC88979D6A54}"/>
              </a:ext>
            </a:extLst>
          </p:cNvPr>
          <p:cNvGraphicFramePr>
            <a:graphicFrameLocks noGrp="1"/>
          </p:cNvGraphicFramePr>
          <p:nvPr>
            <p:ph idx="1"/>
            <p:extLst>
              <p:ext uri="{D42A27DB-BD31-4B8C-83A1-F6EECF244321}">
                <p14:modId xmlns:p14="http://schemas.microsoft.com/office/powerpoint/2010/main" val="31504002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1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BB83663A-C610-2C4F-8433-5362A703829B}"/>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Functions</a:t>
            </a:r>
          </a:p>
        </p:txBody>
      </p:sp>
      <p:sp>
        <p:nvSpPr>
          <p:cNvPr id="5" name="Text Placeholder 4">
            <a:extLst>
              <a:ext uri="{FF2B5EF4-FFF2-40B4-BE49-F238E27FC236}">
                <a16:creationId xmlns:a16="http://schemas.microsoft.com/office/drawing/2014/main" xmlns="" id="{DBBB4AAF-BB94-1C45-B4F4-CB862FC3ABB7}"/>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53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E3AFCF75-972D-9B46-B8BC-4759048BD0EB}"/>
              </a:ext>
            </a:extLst>
          </p:cNvPr>
          <p:cNvSpPr>
            <a:spLocks noGrp="1"/>
          </p:cNvSpPr>
          <p:nvPr>
            <p:ph type="ctrTitle"/>
          </p:nvPr>
        </p:nvSpPr>
        <p:spPr>
          <a:xfrm>
            <a:off x="838199" y="4525347"/>
            <a:ext cx="6801321" cy="1737360"/>
          </a:xfrm>
        </p:spPr>
        <p:txBody>
          <a:bodyPr anchor="ctr">
            <a:normAutofit/>
          </a:bodyPr>
          <a:lstStyle/>
          <a:p>
            <a:pPr algn="l"/>
            <a:r>
              <a:rPr lang="en-US" dirty="0"/>
              <a:t>What is programming?</a:t>
            </a:r>
          </a:p>
        </p:txBody>
      </p:sp>
      <p:sp>
        <p:nvSpPr>
          <p:cNvPr id="5" name="Subtitle 4">
            <a:extLst>
              <a:ext uri="{FF2B5EF4-FFF2-40B4-BE49-F238E27FC236}">
                <a16:creationId xmlns:a16="http://schemas.microsoft.com/office/drawing/2014/main" xmlns="" id="{A8B24F1F-1BFF-8B43-A95A-97550756E7AB}"/>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776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xmlns="" id="{6F387C08-3543-9144-AB2E-FB4F1A3B8E8D}"/>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a function?</a:t>
            </a:r>
          </a:p>
        </p:txBody>
      </p:sp>
      <p:graphicFrame>
        <p:nvGraphicFramePr>
          <p:cNvPr id="9" name="Content Placeholder 6">
            <a:extLst>
              <a:ext uri="{FF2B5EF4-FFF2-40B4-BE49-F238E27FC236}">
                <a16:creationId xmlns:a16="http://schemas.microsoft.com/office/drawing/2014/main" xmlns="" id="{49E0A250-7457-462B-9682-372FC3321407}"/>
              </a:ext>
            </a:extLst>
          </p:cNvPr>
          <p:cNvGraphicFramePr>
            <a:graphicFrameLocks noGrp="1"/>
          </p:cNvGraphicFramePr>
          <p:nvPr>
            <p:ph idx="1"/>
            <p:extLst>
              <p:ext uri="{D42A27DB-BD31-4B8C-83A1-F6EECF244321}">
                <p14:modId xmlns:p14="http://schemas.microsoft.com/office/powerpoint/2010/main" val="21135824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614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B685FEC-B20E-044A-9396-A09FF550D9E8}"/>
              </a:ext>
            </a:extLst>
          </p:cNvPr>
          <p:cNvSpPr>
            <a:spLocks noGrp="1"/>
          </p:cNvSpPr>
          <p:nvPr>
            <p:ph type="title"/>
          </p:nvPr>
        </p:nvSpPr>
        <p:spPr>
          <a:xfrm>
            <a:off x="863029" y="1012004"/>
            <a:ext cx="3416158" cy="4795408"/>
          </a:xfrm>
        </p:spPr>
        <p:txBody>
          <a:bodyPr>
            <a:normAutofit/>
          </a:bodyPr>
          <a:lstStyle/>
          <a:p>
            <a:r>
              <a:rPr lang="en-US">
                <a:solidFill>
                  <a:srgbClr val="FFFFFF"/>
                </a:solidFill>
              </a:rPr>
              <a:t>Using R Functions</a:t>
            </a:r>
          </a:p>
        </p:txBody>
      </p:sp>
      <p:graphicFrame>
        <p:nvGraphicFramePr>
          <p:cNvPr id="5" name="Content Placeholder 2">
            <a:extLst>
              <a:ext uri="{FF2B5EF4-FFF2-40B4-BE49-F238E27FC236}">
                <a16:creationId xmlns:a16="http://schemas.microsoft.com/office/drawing/2014/main" xmlns="" id="{76AB5CEC-794B-49DE-A574-F0DA3AEAE669}"/>
              </a:ext>
            </a:extLst>
          </p:cNvPr>
          <p:cNvGraphicFramePr>
            <a:graphicFrameLocks noGrp="1"/>
          </p:cNvGraphicFramePr>
          <p:nvPr>
            <p:ph idx="1"/>
            <p:extLst>
              <p:ext uri="{D42A27DB-BD31-4B8C-83A1-F6EECF244321}">
                <p14:modId xmlns:p14="http://schemas.microsoft.com/office/powerpoint/2010/main" val="1195980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6639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5D877AC-A3F1-D944-8159-F5830BCD8E39}"/>
              </a:ext>
            </a:extLst>
          </p:cNvPr>
          <p:cNvSpPr>
            <a:spLocks noGrp="1"/>
          </p:cNvSpPr>
          <p:nvPr>
            <p:ph type="title"/>
          </p:nvPr>
        </p:nvSpPr>
        <p:spPr>
          <a:xfrm>
            <a:off x="788466" y="780655"/>
            <a:ext cx="3751662" cy="3261168"/>
          </a:xfrm>
        </p:spPr>
        <p:txBody>
          <a:bodyPr>
            <a:normAutofit/>
          </a:bodyPr>
          <a:lstStyle/>
          <a:p>
            <a:r>
              <a:rPr lang="en-US">
                <a:solidFill>
                  <a:srgbClr val="FFFFFF"/>
                </a:solidFill>
              </a:rPr>
              <a:t>Creating your own function</a:t>
            </a:r>
          </a:p>
        </p:txBody>
      </p:sp>
      <p:sp>
        <p:nvSpPr>
          <p:cNvPr id="12" name="Rectangle 11">
            <a:extLst>
              <a:ext uri="{FF2B5EF4-FFF2-40B4-BE49-F238E27FC236}">
                <a16:creationId xmlns:a16="http://schemas.microsoft.com/office/drawing/2014/main" xmlns=""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18376" y="458922"/>
            <a:ext cx="2138070" cy="1877811"/>
          </a:xfrm>
          <a:prstGeom prst="rect">
            <a:avLst/>
          </a:prstGeom>
          <a:solidFill>
            <a:srgbClr val="4F3C3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E186B68C-84BC-4A6E-99D1-EE87483C13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18377" y="2469002"/>
            <a:ext cx="2146028" cy="1898903"/>
          </a:xfrm>
          <a:prstGeom prst="rect">
            <a:avLst/>
          </a:prstGeom>
          <a:solidFill>
            <a:srgbClr val="3E75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xmlns="" id="{74CEAB9E-04E9-144C-80D5-E8D688CC7931}"/>
              </a:ext>
            </a:extLst>
          </p:cNvPr>
          <p:cNvPicPr>
            <a:picLocks noChangeAspect="1"/>
          </p:cNvPicPr>
          <p:nvPr/>
        </p:nvPicPr>
        <p:blipFill>
          <a:blip r:embed="rId2"/>
          <a:stretch>
            <a:fillRect/>
          </a:stretch>
        </p:blipFill>
        <p:spPr>
          <a:xfrm>
            <a:off x="678280" y="4512569"/>
            <a:ext cx="6236398" cy="1886509"/>
          </a:xfrm>
          <a:prstGeom prst="rect">
            <a:avLst/>
          </a:prstGeom>
        </p:spPr>
      </p:pic>
      <p:sp>
        <p:nvSpPr>
          <p:cNvPr id="16" name="Rectangle 15">
            <a:extLst>
              <a:ext uri="{FF2B5EF4-FFF2-40B4-BE49-F238E27FC236}">
                <a16:creationId xmlns:a16="http://schemas.microsoft.com/office/drawing/2014/main" xmlns=""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371C41F3-D07C-7D44-A3FE-AC6607D458E7}"/>
              </a:ext>
            </a:extLst>
          </p:cNvPr>
          <p:cNvSpPr>
            <a:spLocks noGrp="1"/>
          </p:cNvSpPr>
          <p:nvPr>
            <p:ph idx="1"/>
          </p:nvPr>
        </p:nvSpPr>
        <p:spPr>
          <a:xfrm>
            <a:off x="7761639" y="900442"/>
            <a:ext cx="3514088" cy="5048417"/>
          </a:xfrm>
        </p:spPr>
        <p:txBody>
          <a:bodyPr anchor="ctr">
            <a:normAutofit/>
          </a:bodyPr>
          <a:lstStyle/>
          <a:p>
            <a:r>
              <a:rPr lang="en-US" sz="2400"/>
              <a:t>There are many functions in R, and for most purposes, are sufficient to meet needs</a:t>
            </a:r>
          </a:p>
          <a:p>
            <a:r>
              <a:rPr lang="en-US" sz="2400"/>
              <a:t>There are occasions however, when you have to create your own function</a:t>
            </a:r>
          </a:p>
          <a:p>
            <a:r>
              <a:rPr lang="en-US" sz="2400"/>
              <a:t>This can be expressed in the form:</a:t>
            </a:r>
          </a:p>
        </p:txBody>
      </p:sp>
    </p:spTree>
    <p:extLst>
      <p:ext uri="{BB962C8B-B14F-4D97-AF65-F5344CB8AC3E}">
        <p14:creationId xmlns:p14="http://schemas.microsoft.com/office/powerpoint/2010/main" val="429013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36419-4F1C-1C49-B1DE-67CEE2531D19}"/>
              </a:ext>
            </a:extLst>
          </p:cNvPr>
          <p:cNvSpPr>
            <a:spLocks noGrp="1"/>
          </p:cNvSpPr>
          <p:nvPr>
            <p:ph type="title"/>
          </p:nvPr>
        </p:nvSpPr>
        <p:spPr/>
        <p:txBody>
          <a:bodyPr/>
          <a:lstStyle/>
          <a:p>
            <a:r>
              <a:rPr lang="en-US" dirty="0"/>
              <a:t>Creating your own function</a:t>
            </a:r>
          </a:p>
        </p:txBody>
      </p:sp>
      <p:pic>
        <p:nvPicPr>
          <p:cNvPr id="5" name="Picture 4">
            <a:extLst>
              <a:ext uri="{FF2B5EF4-FFF2-40B4-BE49-F238E27FC236}">
                <a16:creationId xmlns:a16="http://schemas.microsoft.com/office/drawing/2014/main" xmlns="" id="{AB9F4F27-7A4C-5749-AE34-A3466D34F067}"/>
              </a:ext>
            </a:extLst>
          </p:cNvPr>
          <p:cNvPicPr>
            <a:picLocks noChangeAspect="1"/>
          </p:cNvPicPr>
          <p:nvPr/>
        </p:nvPicPr>
        <p:blipFill rotWithShape="1">
          <a:blip r:embed="rId2"/>
          <a:srcRect t="3456"/>
          <a:stretch/>
        </p:blipFill>
        <p:spPr>
          <a:xfrm>
            <a:off x="609600" y="1622323"/>
            <a:ext cx="10600267" cy="1544894"/>
          </a:xfrm>
          <a:prstGeom prst="rect">
            <a:avLst/>
          </a:prstGeom>
        </p:spPr>
      </p:pic>
      <p:pic>
        <p:nvPicPr>
          <p:cNvPr id="7" name="Picture 6">
            <a:extLst>
              <a:ext uri="{FF2B5EF4-FFF2-40B4-BE49-F238E27FC236}">
                <a16:creationId xmlns:a16="http://schemas.microsoft.com/office/drawing/2014/main" xmlns="" id="{A1471235-88D3-E64F-B999-6783EEF9DA60}"/>
              </a:ext>
            </a:extLst>
          </p:cNvPr>
          <p:cNvPicPr>
            <a:picLocks noChangeAspect="1"/>
          </p:cNvPicPr>
          <p:nvPr/>
        </p:nvPicPr>
        <p:blipFill>
          <a:blip r:embed="rId3"/>
          <a:stretch>
            <a:fillRect/>
          </a:stretch>
        </p:blipFill>
        <p:spPr>
          <a:xfrm>
            <a:off x="609600" y="3808975"/>
            <a:ext cx="10600267" cy="1511300"/>
          </a:xfrm>
          <a:prstGeom prst="rect">
            <a:avLst/>
          </a:prstGeom>
        </p:spPr>
      </p:pic>
      <p:sp>
        <p:nvSpPr>
          <p:cNvPr id="8" name="TextBox 7">
            <a:extLst>
              <a:ext uri="{FF2B5EF4-FFF2-40B4-BE49-F238E27FC236}">
                <a16:creationId xmlns:a16="http://schemas.microsoft.com/office/drawing/2014/main" xmlns="" id="{4D331D26-11EA-CC46-B265-0D821292D3FF}"/>
              </a:ext>
            </a:extLst>
          </p:cNvPr>
          <p:cNvSpPr txBox="1"/>
          <p:nvPr/>
        </p:nvSpPr>
        <p:spPr>
          <a:xfrm>
            <a:off x="609601" y="3439643"/>
            <a:ext cx="2396735" cy="369332"/>
          </a:xfrm>
          <a:prstGeom prst="rect">
            <a:avLst/>
          </a:prstGeom>
          <a:noFill/>
        </p:spPr>
        <p:txBody>
          <a:bodyPr wrap="none" rtlCol="0">
            <a:spAutoFit/>
          </a:bodyPr>
          <a:lstStyle/>
          <a:p>
            <a:r>
              <a:rPr lang="en-US" dirty="0"/>
              <a:t>Console shows no error</a:t>
            </a:r>
          </a:p>
        </p:txBody>
      </p:sp>
      <p:sp>
        <p:nvSpPr>
          <p:cNvPr id="9" name="TextBox 8">
            <a:extLst>
              <a:ext uri="{FF2B5EF4-FFF2-40B4-BE49-F238E27FC236}">
                <a16:creationId xmlns:a16="http://schemas.microsoft.com/office/drawing/2014/main" xmlns="" id="{B9D0BCE3-93DB-B64B-AA1D-678D33ABF1EB}"/>
              </a:ext>
            </a:extLst>
          </p:cNvPr>
          <p:cNvSpPr txBox="1"/>
          <p:nvPr/>
        </p:nvSpPr>
        <p:spPr>
          <a:xfrm>
            <a:off x="609599" y="1252991"/>
            <a:ext cx="7370227" cy="369332"/>
          </a:xfrm>
          <a:prstGeom prst="rect">
            <a:avLst/>
          </a:prstGeom>
          <a:noFill/>
        </p:spPr>
        <p:txBody>
          <a:bodyPr wrap="none" rtlCol="0">
            <a:spAutoFit/>
          </a:bodyPr>
          <a:lstStyle/>
          <a:p>
            <a:r>
              <a:rPr lang="en-US" dirty="0"/>
              <a:t>Using the function command to create a new function “</a:t>
            </a:r>
            <a:r>
              <a:rPr lang="en-US" dirty="0" err="1"/>
              <a:t>my_first_function</a:t>
            </a:r>
            <a:r>
              <a:rPr lang="en-US" dirty="0"/>
              <a:t>()”.</a:t>
            </a:r>
          </a:p>
        </p:txBody>
      </p:sp>
    </p:spTree>
    <p:extLst>
      <p:ext uri="{BB962C8B-B14F-4D97-AF65-F5344CB8AC3E}">
        <p14:creationId xmlns:p14="http://schemas.microsoft.com/office/powerpoint/2010/main" val="2072186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9914D-63CE-8D4A-ACB6-7184E6C3F85C}"/>
              </a:ext>
            </a:extLst>
          </p:cNvPr>
          <p:cNvSpPr>
            <a:spLocks noGrp="1"/>
          </p:cNvSpPr>
          <p:nvPr>
            <p:ph type="title"/>
          </p:nvPr>
        </p:nvSpPr>
        <p:spPr/>
        <p:txBody>
          <a:bodyPr/>
          <a:lstStyle/>
          <a:p>
            <a:r>
              <a:rPr lang="en-US" dirty="0"/>
              <a:t>Creating your own function</a:t>
            </a:r>
          </a:p>
        </p:txBody>
      </p:sp>
      <p:pic>
        <p:nvPicPr>
          <p:cNvPr id="7" name="Picture 6">
            <a:extLst>
              <a:ext uri="{FF2B5EF4-FFF2-40B4-BE49-F238E27FC236}">
                <a16:creationId xmlns:a16="http://schemas.microsoft.com/office/drawing/2014/main" xmlns="" id="{F47495FC-4FC3-7742-B27B-154D69D08B0C}"/>
              </a:ext>
            </a:extLst>
          </p:cNvPr>
          <p:cNvPicPr>
            <a:picLocks noChangeAspect="1"/>
          </p:cNvPicPr>
          <p:nvPr/>
        </p:nvPicPr>
        <p:blipFill>
          <a:blip r:embed="rId2"/>
          <a:stretch>
            <a:fillRect/>
          </a:stretch>
        </p:blipFill>
        <p:spPr>
          <a:xfrm>
            <a:off x="609600" y="1417638"/>
            <a:ext cx="10972800" cy="1879600"/>
          </a:xfrm>
          <a:prstGeom prst="rect">
            <a:avLst/>
          </a:prstGeom>
        </p:spPr>
      </p:pic>
      <p:pic>
        <p:nvPicPr>
          <p:cNvPr id="9" name="Picture 8">
            <a:extLst>
              <a:ext uri="{FF2B5EF4-FFF2-40B4-BE49-F238E27FC236}">
                <a16:creationId xmlns:a16="http://schemas.microsoft.com/office/drawing/2014/main" xmlns="" id="{44F620FC-9295-9A46-9207-B857DF291DD3}"/>
              </a:ext>
            </a:extLst>
          </p:cNvPr>
          <p:cNvPicPr>
            <a:picLocks noChangeAspect="1"/>
          </p:cNvPicPr>
          <p:nvPr/>
        </p:nvPicPr>
        <p:blipFill>
          <a:blip r:embed="rId3"/>
          <a:stretch>
            <a:fillRect/>
          </a:stretch>
        </p:blipFill>
        <p:spPr>
          <a:xfrm>
            <a:off x="609600" y="3579557"/>
            <a:ext cx="3843867" cy="495300"/>
          </a:xfrm>
          <a:prstGeom prst="rect">
            <a:avLst/>
          </a:prstGeom>
        </p:spPr>
      </p:pic>
      <p:sp>
        <p:nvSpPr>
          <p:cNvPr id="10" name="TextBox 9">
            <a:extLst>
              <a:ext uri="{FF2B5EF4-FFF2-40B4-BE49-F238E27FC236}">
                <a16:creationId xmlns:a16="http://schemas.microsoft.com/office/drawing/2014/main" xmlns="" id="{E8F02DD4-D28C-4446-BAED-48BBAD5C4B95}"/>
              </a:ext>
            </a:extLst>
          </p:cNvPr>
          <p:cNvSpPr txBox="1"/>
          <p:nvPr/>
        </p:nvSpPr>
        <p:spPr>
          <a:xfrm>
            <a:off x="609600" y="4357177"/>
            <a:ext cx="10972800" cy="2031325"/>
          </a:xfrm>
          <a:prstGeom prst="rect">
            <a:avLst/>
          </a:prstGeom>
          <a:noFill/>
        </p:spPr>
        <p:txBody>
          <a:bodyPr wrap="square" rtlCol="0">
            <a:spAutoFit/>
          </a:bodyPr>
          <a:lstStyle/>
          <a:p>
            <a:r>
              <a:rPr lang="en-US" dirty="0"/>
              <a:t>This function as you can see, does not actually do much. It is basically calling the sum() function within itself and returning the output from sum().</a:t>
            </a:r>
          </a:p>
          <a:p>
            <a:endParaRPr lang="en-US" dirty="0"/>
          </a:p>
          <a:p>
            <a:r>
              <a:rPr lang="en-US" dirty="0"/>
              <a:t>However, the ability to combine and call functions within functions, can be very powerful and neater in terms of organization. </a:t>
            </a:r>
          </a:p>
          <a:p>
            <a:endParaRPr lang="en-US" dirty="0"/>
          </a:p>
          <a:p>
            <a:r>
              <a:rPr lang="en-US" dirty="0"/>
              <a:t>It is also a useful option when writing complex code requiring repetitive components.</a:t>
            </a:r>
          </a:p>
        </p:txBody>
      </p:sp>
    </p:spTree>
    <p:extLst>
      <p:ext uri="{BB962C8B-B14F-4D97-AF65-F5344CB8AC3E}">
        <p14:creationId xmlns:p14="http://schemas.microsoft.com/office/powerpoint/2010/main" val="3338768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BCF8B713-CCAF-8245-8B75-C394FA32DDE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Comments</a:t>
            </a:r>
          </a:p>
        </p:txBody>
      </p:sp>
      <p:sp>
        <p:nvSpPr>
          <p:cNvPr id="5" name="Text Placeholder 4">
            <a:extLst>
              <a:ext uri="{FF2B5EF4-FFF2-40B4-BE49-F238E27FC236}">
                <a16:creationId xmlns:a16="http://schemas.microsoft.com/office/drawing/2014/main" xmlns="" id="{99BBD973-D910-314C-BC16-83B530CCBE9A}"/>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514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3B83DAED-8AE6-DD47-9D21-2AEB78287493}"/>
              </a:ext>
            </a:extLst>
          </p:cNvPr>
          <p:cNvSpPr>
            <a:spLocks noGrp="1"/>
          </p:cNvSpPr>
          <p:nvPr>
            <p:ph type="title"/>
          </p:nvPr>
        </p:nvSpPr>
        <p:spPr>
          <a:xfrm>
            <a:off x="863029" y="1012004"/>
            <a:ext cx="3416158" cy="4795408"/>
          </a:xfrm>
        </p:spPr>
        <p:txBody>
          <a:bodyPr>
            <a:normAutofit/>
          </a:bodyPr>
          <a:lstStyle/>
          <a:p>
            <a:r>
              <a:rPr lang="en-US">
                <a:solidFill>
                  <a:srgbClr val="FFFFFF"/>
                </a:solidFill>
              </a:rPr>
              <a:t>Comments</a:t>
            </a:r>
          </a:p>
        </p:txBody>
      </p:sp>
      <p:graphicFrame>
        <p:nvGraphicFramePr>
          <p:cNvPr id="7" name="Content Placeholder 4">
            <a:extLst>
              <a:ext uri="{FF2B5EF4-FFF2-40B4-BE49-F238E27FC236}">
                <a16:creationId xmlns:a16="http://schemas.microsoft.com/office/drawing/2014/main" xmlns="" id="{DB1560D8-11D5-4150-8226-BE1538989E22}"/>
              </a:ext>
            </a:extLst>
          </p:cNvPr>
          <p:cNvGraphicFramePr>
            <a:graphicFrameLocks noGrp="1"/>
          </p:cNvGraphicFramePr>
          <p:nvPr>
            <p:ph idx="1"/>
            <p:extLst>
              <p:ext uri="{D42A27DB-BD31-4B8C-83A1-F6EECF244321}">
                <p14:modId xmlns:p14="http://schemas.microsoft.com/office/powerpoint/2010/main" val="33016826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58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a:xfrm>
            <a:off x="609600" y="4970206"/>
            <a:ext cx="10972800" cy="1887794"/>
          </a:xfrm>
        </p:spPr>
        <p:txBody>
          <a:bodyPr>
            <a:normAutofit fontScale="92500" lnSpcReduction="20000"/>
          </a:bodyPr>
          <a:lstStyle/>
          <a:p>
            <a:r>
              <a:rPr lang="en-US" dirty="0"/>
              <a:t>All text after the pound sign "#" within the same line is considered a comment.</a:t>
            </a:r>
          </a:p>
          <a:p>
            <a:r>
              <a:rPr lang="en-US" dirty="0"/>
              <a:t>A comment will not be run as part of the program. It tells you what each part of the program does. Appropriate use of # is really important for documentation and forms part of good coding practice.</a:t>
            </a:r>
          </a:p>
          <a:p>
            <a:r>
              <a:rPr lang="en-US" dirty="0"/>
              <a:t>Also note that if you removed the # in the code above, errors will occur!</a:t>
            </a:r>
          </a:p>
        </p:txBody>
      </p:sp>
      <p:pic>
        <p:nvPicPr>
          <p:cNvPr id="5" name="Picture 4">
            <a:extLst>
              <a:ext uri="{FF2B5EF4-FFF2-40B4-BE49-F238E27FC236}">
                <a16:creationId xmlns:a16="http://schemas.microsoft.com/office/drawing/2014/main" xmlns="" id="{69AE1CBC-7BA6-C247-B1E2-74E95DF7332A}"/>
              </a:ext>
            </a:extLst>
          </p:cNvPr>
          <p:cNvPicPr>
            <a:picLocks noChangeAspect="1"/>
          </p:cNvPicPr>
          <p:nvPr/>
        </p:nvPicPr>
        <p:blipFill rotWithShape="1">
          <a:blip r:embed="rId2"/>
          <a:srcRect t="3456"/>
          <a:stretch/>
        </p:blipFill>
        <p:spPr>
          <a:xfrm>
            <a:off x="609600" y="1497064"/>
            <a:ext cx="10600267" cy="1544894"/>
          </a:xfrm>
          <a:prstGeom prst="rect">
            <a:avLst/>
          </a:prstGeom>
        </p:spPr>
      </p:pic>
      <p:pic>
        <p:nvPicPr>
          <p:cNvPr id="6" name="Picture 5">
            <a:extLst>
              <a:ext uri="{FF2B5EF4-FFF2-40B4-BE49-F238E27FC236}">
                <a16:creationId xmlns:a16="http://schemas.microsoft.com/office/drawing/2014/main" xmlns="" id="{B7A7FFA9-429D-7B4F-ACC9-F9DD82A4B80F}"/>
              </a:ext>
            </a:extLst>
          </p:cNvPr>
          <p:cNvPicPr>
            <a:picLocks noChangeAspect="1"/>
          </p:cNvPicPr>
          <p:nvPr/>
        </p:nvPicPr>
        <p:blipFill>
          <a:blip r:embed="rId3"/>
          <a:stretch>
            <a:fillRect/>
          </a:stretch>
        </p:blipFill>
        <p:spPr>
          <a:xfrm>
            <a:off x="609600" y="3379480"/>
            <a:ext cx="10600267" cy="1511300"/>
          </a:xfrm>
          <a:prstGeom prst="rect">
            <a:avLst/>
          </a:prstGeom>
        </p:spPr>
      </p:pic>
      <p:sp>
        <p:nvSpPr>
          <p:cNvPr id="7" name="TextBox 6">
            <a:extLst>
              <a:ext uri="{FF2B5EF4-FFF2-40B4-BE49-F238E27FC236}">
                <a16:creationId xmlns:a16="http://schemas.microsoft.com/office/drawing/2014/main" xmlns="" id="{0BC6117C-C11D-E443-B0BB-37BFBD723FD4}"/>
              </a:ext>
            </a:extLst>
          </p:cNvPr>
          <p:cNvSpPr txBox="1"/>
          <p:nvPr/>
        </p:nvSpPr>
        <p:spPr>
          <a:xfrm>
            <a:off x="524934" y="1185723"/>
            <a:ext cx="665604" cy="369332"/>
          </a:xfrm>
          <a:prstGeom prst="rect">
            <a:avLst/>
          </a:prstGeom>
          <a:noFill/>
        </p:spPr>
        <p:txBody>
          <a:bodyPr wrap="none" rtlCol="0">
            <a:spAutoFit/>
          </a:bodyPr>
          <a:lstStyle/>
          <a:p>
            <a:r>
              <a:rPr lang="en-US" dirty="0"/>
              <a:t>Code</a:t>
            </a:r>
          </a:p>
        </p:txBody>
      </p:sp>
      <p:sp>
        <p:nvSpPr>
          <p:cNvPr id="8" name="TextBox 7">
            <a:extLst>
              <a:ext uri="{FF2B5EF4-FFF2-40B4-BE49-F238E27FC236}">
                <a16:creationId xmlns:a16="http://schemas.microsoft.com/office/drawing/2014/main" xmlns="" id="{B482957B-268E-7E4D-9AEB-CA8DE194F93E}"/>
              </a:ext>
            </a:extLst>
          </p:cNvPr>
          <p:cNvSpPr txBox="1"/>
          <p:nvPr/>
        </p:nvSpPr>
        <p:spPr>
          <a:xfrm>
            <a:off x="609601" y="3009256"/>
            <a:ext cx="930588" cy="369332"/>
          </a:xfrm>
          <a:prstGeom prst="rect">
            <a:avLst/>
          </a:prstGeom>
          <a:noFill/>
        </p:spPr>
        <p:txBody>
          <a:bodyPr wrap="none" rtlCol="0">
            <a:spAutoFit/>
          </a:bodyPr>
          <a:lstStyle/>
          <a:p>
            <a:r>
              <a:rPr lang="en-US" dirty="0"/>
              <a:t>Console</a:t>
            </a:r>
          </a:p>
        </p:txBody>
      </p:sp>
    </p:spTree>
    <p:extLst>
      <p:ext uri="{BB962C8B-B14F-4D97-AF65-F5344CB8AC3E}">
        <p14:creationId xmlns:p14="http://schemas.microsoft.com/office/powerpoint/2010/main" val="2783336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DB37F71D-1FB6-5C40-B850-18078E6DF9AF}"/>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Extensions and getting help</a:t>
            </a:r>
          </a:p>
        </p:txBody>
      </p:sp>
      <p:sp>
        <p:nvSpPr>
          <p:cNvPr id="5" name="Text Placeholder 4">
            <a:extLst>
              <a:ext uri="{FF2B5EF4-FFF2-40B4-BE49-F238E27FC236}">
                <a16:creationId xmlns:a16="http://schemas.microsoft.com/office/drawing/2014/main" xmlns="" id="{9EA024BE-84B0-1349-9CF4-1B027CE467E6}"/>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52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3C98397-0524-CD49-A943-BD0325C70A00}"/>
              </a:ext>
            </a:extLst>
          </p:cNvPr>
          <p:cNvSpPr>
            <a:spLocks noGrp="1"/>
          </p:cNvSpPr>
          <p:nvPr>
            <p:ph type="title"/>
          </p:nvPr>
        </p:nvSpPr>
        <p:spPr>
          <a:xfrm>
            <a:off x="863029" y="1012004"/>
            <a:ext cx="3416158" cy="4795408"/>
          </a:xfrm>
        </p:spPr>
        <p:txBody>
          <a:bodyPr>
            <a:normAutofit/>
          </a:bodyPr>
          <a:lstStyle/>
          <a:p>
            <a:r>
              <a:rPr lang="en-US">
                <a:solidFill>
                  <a:srgbClr val="FFFFFF"/>
                </a:solidFill>
              </a:rPr>
              <a:t>Extensions</a:t>
            </a:r>
          </a:p>
        </p:txBody>
      </p:sp>
      <p:graphicFrame>
        <p:nvGraphicFramePr>
          <p:cNvPr id="5" name="Content Placeholder 2">
            <a:extLst>
              <a:ext uri="{FF2B5EF4-FFF2-40B4-BE49-F238E27FC236}">
                <a16:creationId xmlns:a16="http://schemas.microsoft.com/office/drawing/2014/main" xmlns="" id="{356DEA94-E110-459C-A09D-BA7DEBD379EF}"/>
              </a:ext>
            </a:extLst>
          </p:cNvPr>
          <p:cNvGraphicFramePr>
            <a:graphicFrameLocks noGrp="1"/>
          </p:cNvGraphicFramePr>
          <p:nvPr>
            <p:ph idx="1"/>
            <p:extLst>
              <p:ext uri="{D42A27DB-BD31-4B8C-83A1-F6EECF244321}">
                <p14:modId xmlns:p14="http://schemas.microsoft.com/office/powerpoint/2010/main" val="17314956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456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sz="4100">
                <a:solidFill>
                  <a:srgbClr val="FFFFFF"/>
                </a:solidFill>
              </a:rPr>
              <a:t>What is programming?</a:t>
            </a:r>
          </a:p>
        </p:txBody>
      </p:sp>
      <p:graphicFrame>
        <p:nvGraphicFramePr>
          <p:cNvPr id="5" name="Content Placeholder 2">
            <a:extLst>
              <a:ext uri="{FF2B5EF4-FFF2-40B4-BE49-F238E27FC236}">
                <a16:creationId xmlns:a16="http://schemas.microsoft.com/office/drawing/2014/main" xmlns="" id="{0E767F3F-6882-4EFF-A885-C0DA735A0DFE}"/>
              </a:ext>
            </a:extLst>
          </p:cNvPr>
          <p:cNvGraphicFramePr>
            <a:graphicFrameLocks noGrp="1"/>
          </p:cNvGraphicFramePr>
          <p:nvPr>
            <p:ph idx="1"/>
            <p:extLst>
              <p:ext uri="{D42A27DB-BD31-4B8C-83A1-F6EECF244321}">
                <p14:modId xmlns:p14="http://schemas.microsoft.com/office/powerpoint/2010/main" val="41814847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679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4413CD-0D1E-764D-B285-E955D1B60F8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Extensions</a:t>
            </a:r>
          </a:p>
        </p:txBody>
      </p:sp>
      <p:sp>
        <p:nvSpPr>
          <p:cNvPr id="3" name="Content Placeholder 2">
            <a:extLst>
              <a:ext uri="{FF2B5EF4-FFF2-40B4-BE49-F238E27FC236}">
                <a16:creationId xmlns:a16="http://schemas.microsoft.com/office/drawing/2014/main" xmlns="" id="{4B9A4300-A806-F846-A370-D262F8BDBF4F}"/>
              </a:ext>
            </a:extLst>
          </p:cNvPr>
          <p:cNvSpPr>
            <a:spLocks noGrp="1"/>
          </p:cNvSpPr>
          <p:nvPr>
            <p:ph idx="1"/>
          </p:nvPr>
        </p:nvSpPr>
        <p:spPr>
          <a:xfrm>
            <a:off x="643468" y="2638044"/>
            <a:ext cx="3363974" cy="3415622"/>
          </a:xfrm>
        </p:spPr>
        <p:txBody>
          <a:bodyPr>
            <a:normAutofit/>
          </a:bodyPr>
          <a:lstStyle/>
          <a:p>
            <a:r>
              <a:rPr lang="en-US" sz="2000">
                <a:solidFill>
                  <a:schemeClr val="bg1"/>
                </a:solidFill>
              </a:rPr>
              <a:t>Another way is to use the toolbar where under “Tools”, go to “Install Packages…”</a:t>
            </a:r>
          </a:p>
        </p:txBody>
      </p:sp>
      <p:pic>
        <p:nvPicPr>
          <p:cNvPr id="4" name="Picture 3">
            <a:extLst>
              <a:ext uri="{FF2B5EF4-FFF2-40B4-BE49-F238E27FC236}">
                <a16:creationId xmlns:a16="http://schemas.microsoft.com/office/drawing/2014/main" xmlns="" id="{13F0FD89-EF32-2A49-B8BB-BF9540BB3151}"/>
              </a:ext>
            </a:extLst>
          </p:cNvPr>
          <p:cNvPicPr>
            <a:picLocks noChangeAspect="1"/>
          </p:cNvPicPr>
          <p:nvPr/>
        </p:nvPicPr>
        <p:blipFill>
          <a:blip r:embed="rId3"/>
          <a:stretch>
            <a:fillRect/>
          </a:stretch>
        </p:blipFill>
        <p:spPr>
          <a:xfrm>
            <a:off x="5297763" y="1074850"/>
            <a:ext cx="6250769" cy="4547433"/>
          </a:xfrm>
          <a:prstGeom prst="rect">
            <a:avLst/>
          </a:prstGeom>
        </p:spPr>
      </p:pic>
    </p:spTree>
    <p:extLst>
      <p:ext uri="{BB962C8B-B14F-4D97-AF65-F5344CB8AC3E}">
        <p14:creationId xmlns:p14="http://schemas.microsoft.com/office/powerpoint/2010/main" val="158154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10" name="Rectangle 2"/>
          <p:cNvSpPr>
            <a:spLocks noGrp="1" noChangeArrowheads="1"/>
          </p:cNvSpPr>
          <p:nvPr>
            <p:ph type="title"/>
          </p:nvPr>
        </p:nvSpPr>
        <p:spPr>
          <a:xfrm>
            <a:off x="863029" y="1012004"/>
            <a:ext cx="3416158" cy="4795408"/>
          </a:xfrm>
        </p:spPr>
        <p:txBody>
          <a:bodyPr>
            <a:normAutofit/>
          </a:bodyPr>
          <a:lstStyle/>
          <a:p>
            <a:r>
              <a:rPr lang="en-US">
                <a:solidFill>
                  <a:srgbClr val="FFFFFF"/>
                </a:solidFill>
              </a:rPr>
              <a:t>CRAN</a:t>
            </a:r>
          </a:p>
        </p:txBody>
      </p:sp>
      <p:graphicFrame>
        <p:nvGraphicFramePr>
          <p:cNvPr id="94213" name="Rectangle 3">
            <a:extLst>
              <a:ext uri="{FF2B5EF4-FFF2-40B4-BE49-F238E27FC236}">
                <a16:creationId xmlns:a16="http://schemas.microsoft.com/office/drawing/2014/main" xmlns="" id="{FF171C96-F3A2-4193-8D8F-E88853B38BDB}"/>
              </a:ext>
            </a:extLst>
          </p:cNvPr>
          <p:cNvGraphicFramePr/>
          <p:nvPr>
            <p:extLst>
              <p:ext uri="{D42A27DB-BD31-4B8C-83A1-F6EECF244321}">
                <p14:modId xmlns:p14="http://schemas.microsoft.com/office/powerpoint/2010/main" val="27299094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894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322" name="Rectangle 2"/>
          <p:cNvSpPr>
            <a:spLocks noGrp="1" noChangeArrowheads="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Getting help</a:t>
            </a:r>
          </a:p>
        </p:txBody>
      </p:sp>
      <p:sp>
        <p:nvSpPr>
          <p:cNvPr id="56323" name="Rectangle 3"/>
          <p:cNvSpPr>
            <a:spLocks noGrp="1" noChangeArrowheads="1"/>
          </p:cNvSpPr>
          <p:nvPr>
            <p:ph type="body" idx="1"/>
          </p:nvPr>
        </p:nvSpPr>
        <p:spPr>
          <a:xfrm>
            <a:off x="643468" y="2638044"/>
            <a:ext cx="3363974" cy="3415622"/>
          </a:xfrm>
        </p:spPr>
        <p:txBody>
          <a:bodyPr>
            <a:normAutofit/>
          </a:bodyPr>
          <a:lstStyle/>
          <a:p>
            <a:pPr marL="0" indent="0">
              <a:buNone/>
            </a:pPr>
            <a:r>
              <a:rPr lang="en-US" sz="2000">
                <a:solidFill>
                  <a:schemeClr val="bg1"/>
                </a:solidFill>
              </a:rPr>
              <a:t>How to use help in R?</a:t>
            </a:r>
          </a:p>
          <a:p>
            <a:r>
              <a:rPr lang="en-US" sz="2000">
                <a:solidFill>
                  <a:schemeClr val="bg1"/>
                </a:solidFill>
              </a:rPr>
              <a:t>R has a very good help system built in.</a:t>
            </a:r>
          </a:p>
          <a:p>
            <a:r>
              <a:rPr lang="en-US" sz="2000">
                <a:solidFill>
                  <a:schemeClr val="bg1"/>
                </a:solidFill>
              </a:rPr>
              <a:t>If you know which function you want help with simply use ?&lt;function name&gt;</a:t>
            </a:r>
          </a:p>
          <a:p>
            <a:r>
              <a:rPr lang="en-US" sz="2000">
                <a:solidFill>
                  <a:schemeClr val="bg1"/>
                </a:solidFill>
              </a:rPr>
              <a:t>For example, typing ?hist will produce the following in the notebook panel</a:t>
            </a:r>
          </a:p>
        </p:txBody>
      </p:sp>
      <p:pic>
        <p:nvPicPr>
          <p:cNvPr id="3" name="Picture 2">
            <a:extLst>
              <a:ext uri="{FF2B5EF4-FFF2-40B4-BE49-F238E27FC236}">
                <a16:creationId xmlns:a16="http://schemas.microsoft.com/office/drawing/2014/main" xmlns="" id="{2A28B0B3-238E-5546-91B2-0F89C2CE32F4}"/>
              </a:ext>
            </a:extLst>
          </p:cNvPr>
          <p:cNvPicPr>
            <a:picLocks noChangeAspect="1"/>
          </p:cNvPicPr>
          <p:nvPr/>
        </p:nvPicPr>
        <p:blipFill rotWithShape="1">
          <a:blip r:embed="rId3"/>
          <a:srcRect r="8715"/>
          <a:stretch/>
        </p:blipFill>
        <p:spPr>
          <a:xfrm>
            <a:off x="4947808" y="1845302"/>
            <a:ext cx="7108617" cy="2647676"/>
          </a:xfrm>
          <a:prstGeom prst="rect">
            <a:avLst/>
          </a:prstGeom>
        </p:spPr>
      </p:pic>
    </p:spTree>
    <p:extLst>
      <p:ext uri="{BB962C8B-B14F-4D97-AF65-F5344CB8AC3E}">
        <p14:creationId xmlns:p14="http://schemas.microsoft.com/office/powerpoint/2010/main" val="259716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07C4B95-C043-D745-A2DA-40E5D75DDDC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Getting help</a:t>
            </a:r>
          </a:p>
        </p:txBody>
      </p:sp>
      <p:sp>
        <p:nvSpPr>
          <p:cNvPr id="3" name="Content Placeholder 2">
            <a:extLst>
              <a:ext uri="{FF2B5EF4-FFF2-40B4-BE49-F238E27FC236}">
                <a16:creationId xmlns:a16="http://schemas.microsoft.com/office/drawing/2014/main" xmlns="" id="{D96EE20D-CF66-DA46-BAC9-AAF84924C8CB}"/>
              </a:ext>
            </a:extLst>
          </p:cNvPr>
          <p:cNvSpPr>
            <a:spLocks noGrp="1"/>
          </p:cNvSpPr>
          <p:nvPr>
            <p:ph idx="1"/>
          </p:nvPr>
        </p:nvSpPr>
        <p:spPr>
          <a:xfrm>
            <a:off x="643468" y="2638044"/>
            <a:ext cx="3363974" cy="3415622"/>
          </a:xfrm>
        </p:spPr>
        <p:txBody>
          <a:bodyPr>
            <a:normAutofit/>
          </a:bodyPr>
          <a:lstStyle/>
          <a:p>
            <a:r>
              <a:rPr lang="en-US" sz="2000">
                <a:solidFill>
                  <a:schemeClr val="bg1"/>
                </a:solidFill>
              </a:rPr>
              <a:t>If you are looking for something more general, or you do not know the name of the exact function. You may use the help.search() function.</a:t>
            </a:r>
          </a:p>
          <a:p>
            <a:r>
              <a:rPr lang="en-US" sz="2000">
                <a:solidFill>
                  <a:schemeClr val="bg1"/>
                </a:solidFill>
              </a:rPr>
              <a:t>For example, typing help.search("histogram") will give you</a:t>
            </a:r>
          </a:p>
        </p:txBody>
      </p:sp>
      <p:pic>
        <p:nvPicPr>
          <p:cNvPr id="5" name="Picture 4">
            <a:extLst>
              <a:ext uri="{FF2B5EF4-FFF2-40B4-BE49-F238E27FC236}">
                <a16:creationId xmlns:a16="http://schemas.microsoft.com/office/drawing/2014/main" xmlns="" id="{8AF56633-5DCB-2443-84BE-4B12FF12D5C6}"/>
              </a:ext>
            </a:extLst>
          </p:cNvPr>
          <p:cNvPicPr>
            <a:picLocks noChangeAspect="1"/>
          </p:cNvPicPr>
          <p:nvPr/>
        </p:nvPicPr>
        <p:blipFill>
          <a:blip r:embed="rId3"/>
          <a:stretch>
            <a:fillRect/>
          </a:stretch>
        </p:blipFill>
        <p:spPr>
          <a:xfrm>
            <a:off x="5297763" y="957648"/>
            <a:ext cx="6250769" cy="4781837"/>
          </a:xfrm>
          <a:prstGeom prst="rect">
            <a:avLst/>
          </a:prstGeom>
        </p:spPr>
      </p:pic>
    </p:spTree>
    <p:extLst>
      <p:ext uri="{BB962C8B-B14F-4D97-AF65-F5344CB8AC3E}">
        <p14:creationId xmlns:p14="http://schemas.microsoft.com/office/powerpoint/2010/main" val="2902771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8DC56BE-C000-8640-8270-6EBE9C0C764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End of Segment</a:t>
            </a:r>
          </a:p>
        </p:txBody>
      </p:sp>
      <p:sp>
        <p:nvSpPr>
          <p:cNvPr id="3" name="Text Placeholder 2">
            <a:extLst>
              <a:ext uri="{FF2B5EF4-FFF2-40B4-BE49-F238E27FC236}">
                <a16:creationId xmlns:a16="http://schemas.microsoft.com/office/drawing/2014/main" xmlns="" id="{92F54138-6CC6-5D4B-88B8-C3752C93B6DF}"/>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Let’s take a break</a:t>
            </a:r>
          </a:p>
        </p:txBody>
      </p:sp>
      <p:sp>
        <p:nvSpPr>
          <p:cNvPr id="21" name="Oval 20">
            <a:extLst>
              <a:ext uri="{FF2B5EF4-FFF2-40B4-BE49-F238E27FC236}">
                <a16:creationId xmlns:a16="http://schemas.microsoft.com/office/drawing/2014/main" xmlns=""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xmlns=""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xmlns=""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xmlns=""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xmlns=""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600" kern="1200" dirty="0">
                <a:solidFill>
                  <a:schemeClr val="bg1"/>
                </a:solidFill>
                <a:latin typeface="+mj-lt"/>
                <a:ea typeface="+mj-ea"/>
                <a:cs typeface="+mj-cs"/>
              </a:rPr>
              <a:t>Specification, formulation and evaluation (simple example)</a:t>
            </a:r>
          </a:p>
        </p:txBody>
      </p:sp>
      <p:sp>
        <p:nvSpPr>
          <p:cNvPr id="3" name="Content Placeholder 2"/>
          <p:cNvSpPr>
            <a:spLocks noGrp="1"/>
          </p:cNvSpPr>
          <p:nvPr>
            <p:ph sz="half" idx="1"/>
          </p:nvPr>
        </p:nvSpPr>
        <p:spPr>
          <a:xfrm>
            <a:off x="643468" y="2638044"/>
            <a:ext cx="3363974" cy="3415622"/>
          </a:xfrm>
        </p:spPr>
        <p:txBody>
          <a:bodyPr vert="horz" lIns="91440" tIns="45720" rIns="91440" bIns="45720" rtlCol="0">
            <a:normAutofit/>
          </a:bodyPr>
          <a:lstStyle/>
          <a:p>
            <a:r>
              <a:rPr lang="en-US" sz="1700" dirty="0">
                <a:solidFill>
                  <a:schemeClr val="bg1"/>
                </a:solidFill>
              </a:rPr>
              <a:t>Specification: I need a way to cross from A to B, and I think a bridge is the best solution (the mayor)</a:t>
            </a:r>
          </a:p>
          <a:p>
            <a:r>
              <a:rPr lang="en-US" sz="1700" dirty="0">
                <a:solidFill>
                  <a:schemeClr val="bg1"/>
                </a:solidFill>
              </a:rPr>
              <a:t>Formulation: We designed and built a bridge (the architect and engineer)</a:t>
            </a:r>
          </a:p>
          <a:p>
            <a:r>
              <a:rPr lang="en-US" sz="1700" dirty="0">
                <a:solidFill>
                  <a:schemeClr val="bg1"/>
                </a:solidFill>
              </a:rPr>
              <a:t>Evaluation: Is the bridge truly linking between A and B? Is the bridge stable? Is the bridge truly the best solution? (auditor and reviewer)</a:t>
            </a:r>
          </a:p>
        </p:txBody>
      </p:sp>
      <p:pic>
        <p:nvPicPr>
          <p:cNvPr id="7" name="Content Placeholder 6"/>
          <p:cNvPicPr>
            <a:picLocks noGrp="1" noChangeAspect="1"/>
          </p:cNvPicPr>
          <p:nvPr>
            <p:ph sz="half" idx="2"/>
          </p:nvPr>
        </p:nvPicPr>
        <p:blipFill>
          <a:blip r:embed="rId3"/>
          <a:stretch>
            <a:fillRect/>
          </a:stretch>
        </p:blipFill>
        <p:spPr>
          <a:xfrm>
            <a:off x="5297763" y="1731180"/>
            <a:ext cx="6250769" cy="3234772"/>
          </a:xfrm>
          <a:prstGeom prst="rect">
            <a:avLst/>
          </a:prstGeom>
        </p:spPr>
      </p:pic>
      <p:sp>
        <p:nvSpPr>
          <p:cNvPr id="8" name="TextBox 7">
            <a:extLst>
              <a:ext uri="{FF2B5EF4-FFF2-40B4-BE49-F238E27FC236}">
                <a16:creationId xmlns:a16="http://schemas.microsoft.com/office/drawing/2014/main" xmlns="" id="{6B0729FE-D1CA-0E48-A601-B33584EF8B8F}"/>
              </a:ext>
            </a:extLst>
          </p:cNvPr>
          <p:cNvSpPr txBox="1"/>
          <p:nvPr/>
        </p:nvSpPr>
        <p:spPr>
          <a:xfrm>
            <a:off x="5486286" y="5155894"/>
            <a:ext cx="6529976" cy="369332"/>
          </a:xfrm>
          <a:prstGeom prst="rect">
            <a:avLst/>
          </a:prstGeom>
          <a:noFill/>
        </p:spPr>
        <p:txBody>
          <a:bodyPr wrap="square" rtlCol="0">
            <a:spAutoFit/>
          </a:bodyPr>
          <a:lstStyle/>
          <a:p>
            <a:r>
              <a:rPr lang="en-US" dirty="0"/>
              <a:t>This process is not so different from carrying out a scientific project</a:t>
            </a:r>
          </a:p>
        </p:txBody>
      </p:sp>
    </p:spTree>
    <p:extLst>
      <p:ext uri="{BB962C8B-B14F-4D97-AF65-F5344CB8AC3E}">
        <p14:creationId xmlns:p14="http://schemas.microsoft.com/office/powerpoint/2010/main" val="138034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ormAutofit/>
          </a:bodyPr>
          <a:lstStyle/>
          <a:p>
            <a:r>
              <a:rPr lang="en-US" kern="1200">
                <a:solidFill>
                  <a:srgbClr val="FFFFFF"/>
                </a:solidFill>
                <a:latin typeface="+mj-lt"/>
                <a:ea typeface="+mj-ea"/>
                <a:cs typeface="+mj-cs"/>
              </a:rPr>
              <a:t>Specification exemplifies the problem</a:t>
            </a:r>
          </a:p>
        </p:txBody>
      </p:sp>
      <p:graphicFrame>
        <p:nvGraphicFramePr>
          <p:cNvPr id="13" name="Content Placeholder 2">
            <a:extLst>
              <a:ext uri="{FF2B5EF4-FFF2-40B4-BE49-F238E27FC236}">
                <a16:creationId xmlns:a16="http://schemas.microsoft.com/office/drawing/2014/main" xmlns="" id="{47D4ACEA-0657-4DE7-AB03-C59096F8880A}"/>
              </a:ext>
            </a:extLst>
          </p:cNvPr>
          <p:cNvGraphicFramePr>
            <a:graphicFrameLocks noGrp="1"/>
          </p:cNvGraphicFramePr>
          <p:nvPr>
            <p:ph idx="1"/>
            <p:extLst>
              <p:ext uri="{D42A27DB-BD31-4B8C-83A1-F6EECF244321}">
                <p14:modId xmlns:p14="http://schemas.microsoft.com/office/powerpoint/2010/main" val="11910120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283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866B02-875C-EB43-B5CD-AFF1DD942C6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Formulation is achieved via algorithms</a:t>
            </a:r>
          </a:p>
        </p:txBody>
      </p:sp>
      <p:sp>
        <p:nvSpPr>
          <p:cNvPr id="3" name="Content Placeholder 2">
            <a:extLst>
              <a:ext uri="{FF2B5EF4-FFF2-40B4-BE49-F238E27FC236}">
                <a16:creationId xmlns:a16="http://schemas.microsoft.com/office/drawing/2014/main" xmlns="" id="{461BECDA-42E3-4043-BD1E-44ED18765466}"/>
              </a:ext>
            </a:extLst>
          </p:cNvPr>
          <p:cNvSpPr>
            <a:spLocks noGrp="1"/>
          </p:cNvSpPr>
          <p:nvPr>
            <p:ph idx="1"/>
          </p:nvPr>
        </p:nvSpPr>
        <p:spPr>
          <a:xfrm>
            <a:off x="643468" y="2638044"/>
            <a:ext cx="3363974" cy="3415622"/>
          </a:xfrm>
        </p:spPr>
        <p:txBody>
          <a:bodyPr>
            <a:normAutofit/>
          </a:bodyPr>
          <a:lstStyle/>
          <a:p>
            <a:r>
              <a:rPr lang="en-US" sz="2000">
                <a:solidFill>
                  <a:schemeClr val="bg1"/>
                </a:solidFill>
              </a:rPr>
              <a:t>An algorithm is an ordered series of steps for problem solving</a:t>
            </a:r>
          </a:p>
          <a:p>
            <a:r>
              <a:rPr lang="en-US" sz="2000">
                <a:solidFill>
                  <a:schemeClr val="bg1"/>
                </a:solidFill>
              </a:rPr>
              <a:t>It should be exact and unambiguous</a:t>
            </a:r>
          </a:p>
          <a:p>
            <a:r>
              <a:rPr lang="en-US" sz="2000">
                <a:solidFill>
                  <a:schemeClr val="bg1"/>
                </a:solidFill>
              </a:rPr>
              <a:t>It can be expressed by a programming language (where it becomes a program)</a:t>
            </a:r>
          </a:p>
          <a:p>
            <a:endParaRPr lang="en-US" sz="2000">
              <a:solidFill>
                <a:schemeClr val="bg1"/>
              </a:solidFill>
            </a:endParaRPr>
          </a:p>
        </p:txBody>
      </p:sp>
      <p:pic>
        <p:nvPicPr>
          <p:cNvPr id="4" name="Picture 3">
            <a:extLst>
              <a:ext uri="{FF2B5EF4-FFF2-40B4-BE49-F238E27FC236}">
                <a16:creationId xmlns:a16="http://schemas.microsoft.com/office/drawing/2014/main" xmlns="" id="{AD688E3F-6CE8-9845-8ACF-41BFC1E52866}"/>
              </a:ext>
            </a:extLst>
          </p:cNvPr>
          <p:cNvPicPr>
            <a:picLocks noChangeAspect="1"/>
          </p:cNvPicPr>
          <p:nvPr/>
        </p:nvPicPr>
        <p:blipFill>
          <a:blip r:embed="rId2"/>
          <a:stretch>
            <a:fillRect/>
          </a:stretch>
        </p:blipFill>
        <p:spPr>
          <a:xfrm>
            <a:off x="5297763" y="1922485"/>
            <a:ext cx="6250769" cy="2852162"/>
          </a:xfrm>
          <a:prstGeom prst="rect">
            <a:avLst/>
          </a:prstGeom>
        </p:spPr>
      </p:pic>
    </p:spTree>
    <p:extLst>
      <p:ext uri="{BB962C8B-B14F-4D97-AF65-F5344CB8AC3E}">
        <p14:creationId xmlns:p14="http://schemas.microsoft.com/office/powerpoint/2010/main" val="271798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sz="3100" b="1" dirty="0">
                <a:solidFill>
                  <a:srgbClr val="FFFFFF"/>
                </a:solidFill>
              </a:rPr>
              <a:t>Evaluation</a:t>
            </a:r>
            <a:r>
              <a:rPr lang="en-US" sz="3100" dirty="0">
                <a:solidFill>
                  <a:srgbClr val="FFFFFF"/>
                </a:solidFill>
              </a:rPr>
              <a:t/>
            </a:r>
            <a:br>
              <a:rPr lang="en-US" sz="3100" dirty="0">
                <a:solidFill>
                  <a:srgbClr val="FFFFFF"/>
                </a:solidFill>
              </a:rPr>
            </a:br>
            <a:r>
              <a:rPr lang="en-US" sz="3100" dirty="0">
                <a:solidFill>
                  <a:srgbClr val="FFFFFF"/>
                </a:solidFill>
              </a:rPr>
              <a:t>After we write the program and run the analysis, we should not stop there. We must always ask ourselves:</a:t>
            </a:r>
            <a:br>
              <a:rPr lang="en-US" sz="3100" dirty="0">
                <a:solidFill>
                  <a:srgbClr val="FFFFFF"/>
                </a:solidFill>
              </a:rPr>
            </a:br>
            <a:r>
              <a:rPr lang="en-US" sz="3100" dirty="0">
                <a:solidFill>
                  <a:srgbClr val="FFFFFF"/>
                </a:solidFill>
              </a:rPr>
              <a:t/>
            </a:r>
            <a:br>
              <a:rPr lang="en-US" sz="3100" dirty="0">
                <a:solidFill>
                  <a:srgbClr val="FFFFFF"/>
                </a:solidFill>
              </a:rPr>
            </a:br>
            <a:r>
              <a:rPr lang="en-US" sz="3100" dirty="0">
                <a:solidFill>
                  <a:srgbClr val="FFFFFF"/>
                </a:solidFill>
              </a:rPr>
              <a:t/>
            </a:r>
            <a:br>
              <a:rPr lang="en-US" sz="3100" dirty="0">
                <a:solidFill>
                  <a:srgbClr val="FFFFFF"/>
                </a:solidFill>
              </a:rPr>
            </a:br>
            <a:endParaRPr lang="en-US" sz="3100" dirty="0">
              <a:solidFill>
                <a:srgbClr val="FFFFFF"/>
              </a:solidFill>
            </a:endParaRPr>
          </a:p>
        </p:txBody>
      </p:sp>
      <p:graphicFrame>
        <p:nvGraphicFramePr>
          <p:cNvPr id="6" name="Content Placeholder 2">
            <a:extLst>
              <a:ext uri="{FF2B5EF4-FFF2-40B4-BE49-F238E27FC236}">
                <a16:creationId xmlns:a16="http://schemas.microsoft.com/office/drawing/2014/main" xmlns="" id="{9E369232-D3A4-4BE0-96DF-E0E1FAF21D08}"/>
              </a:ext>
            </a:extLst>
          </p:cNvPr>
          <p:cNvGraphicFramePr>
            <a:graphicFrameLocks noGrp="1"/>
          </p:cNvGraphicFramePr>
          <p:nvPr>
            <p:ph idx="1"/>
            <p:extLst>
              <p:ext uri="{D42A27DB-BD31-4B8C-83A1-F6EECF244321}">
                <p14:modId xmlns:p14="http://schemas.microsoft.com/office/powerpoint/2010/main" val="33534947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967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5404F9E-BCA0-D141-A527-F1B30DBAE2F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Evaluation</a:t>
            </a:r>
          </a:p>
        </p:txBody>
      </p:sp>
      <p:sp>
        <p:nvSpPr>
          <p:cNvPr id="3" name="Content Placeholder 2">
            <a:extLst>
              <a:ext uri="{FF2B5EF4-FFF2-40B4-BE49-F238E27FC236}">
                <a16:creationId xmlns:a16="http://schemas.microsoft.com/office/drawing/2014/main" xmlns="" id="{385D17ED-45C9-E44A-BF82-EBE5793DA85A}"/>
              </a:ext>
            </a:extLst>
          </p:cNvPr>
          <p:cNvSpPr>
            <a:spLocks noGrp="1"/>
          </p:cNvSpPr>
          <p:nvPr>
            <p:ph sz="half" idx="1"/>
          </p:nvPr>
        </p:nvSpPr>
        <p:spPr>
          <a:xfrm>
            <a:off x="643468" y="2638044"/>
            <a:ext cx="3363974" cy="3415622"/>
          </a:xfrm>
        </p:spPr>
        <p:txBody>
          <a:bodyPr vert="horz" lIns="91440" tIns="45720" rIns="91440" bIns="45720" rtlCol="0">
            <a:normAutofit/>
          </a:bodyPr>
          <a:lstStyle/>
          <a:p>
            <a:r>
              <a:rPr lang="en-US" sz="2000">
                <a:solidFill>
                  <a:schemeClr val="bg1"/>
                </a:solidFill>
              </a:rPr>
              <a:t>Not all proposed solutions solve the problem</a:t>
            </a:r>
          </a:p>
          <a:p>
            <a:r>
              <a:rPr lang="en-US" sz="2000">
                <a:solidFill>
                  <a:schemeClr val="bg1"/>
                </a:solidFill>
              </a:rPr>
              <a:t>An imperfect solution may lead to the correct outcome but takes a long time</a:t>
            </a:r>
          </a:p>
          <a:p>
            <a:r>
              <a:rPr lang="en-US" sz="2000">
                <a:solidFill>
                  <a:schemeClr val="bg1"/>
                </a:solidFill>
              </a:rPr>
              <a:t>A wrong solution creates errors</a:t>
            </a:r>
          </a:p>
        </p:txBody>
      </p:sp>
      <p:pic>
        <p:nvPicPr>
          <p:cNvPr id="7" name="Content Placeholder 6">
            <a:extLst>
              <a:ext uri="{FF2B5EF4-FFF2-40B4-BE49-F238E27FC236}">
                <a16:creationId xmlns:a16="http://schemas.microsoft.com/office/drawing/2014/main" xmlns="" id="{7D80F034-D912-5949-A3CD-94809BE99030}"/>
              </a:ext>
            </a:extLst>
          </p:cNvPr>
          <p:cNvPicPr>
            <a:picLocks noGrp="1" noChangeAspect="1"/>
          </p:cNvPicPr>
          <p:nvPr>
            <p:ph sz="half" idx="2"/>
          </p:nvPr>
        </p:nvPicPr>
        <p:blipFill>
          <a:blip r:embed="rId2"/>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115848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2406</Words>
  <Application>Microsoft Macintosh PowerPoint</Application>
  <PresentationFormat>Custom</PresentationFormat>
  <Paragraphs>233</Paragraphs>
  <Slides>44</Slides>
  <Notes>11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Introduction to R</vt:lpstr>
      <vt:lpstr>Topics covered</vt:lpstr>
      <vt:lpstr>What is programming?</vt:lpstr>
      <vt:lpstr>What is programming?</vt:lpstr>
      <vt:lpstr>Specification, formulation and evaluation (simple example)</vt:lpstr>
      <vt:lpstr>Specification exemplifies the problem</vt:lpstr>
      <vt:lpstr>Formulation is achieved via algorithms</vt:lpstr>
      <vt:lpstr>Evaluation After we write the program and run the analysis, we should not stop there. We must always ask ourselves:   </vt:lpstr>
      <vt:lpstr>Evaluation</vt:lpstr>
      <vt:lpstr>What is R?</vt:lpstr>
      <vt:lpstr>Application Languages</vt:lpstr>
      <vt:lpstr>Statistical programming</vt:lpstr>
      <vt:lpstr>R is a statistical programming language</vt:lpstr>
      <vt:lpstr>R advantages</vt:lpstr>
      <vt:lpstr>R disadvantages</vt:lpstr>
      <vt:lpstr>R in the biosciences</vt:lpstr>
      <vt:lpstr>The GUI and command prompt</vt:lpstr>
      <vt:lpstr>Finding your way around RStudio</vt:lpstr>
      <vt:lpstr>What is RStudio?</vt:lpstr>
      <vt:lpstr>Why use an IDE?</vt:lpstr>
      <vt:lpstr>Layout of R Studio</vt:lpstr>
      <vt:lpstr>Entering commands via the console</vt:lpstr>
      <vt:lpstr>Basic operations and assignment</vt:lpstr>
      <vt:lpstr>Operations on the console</vt:lpstr>
      <vt:lpstr>Assignment</vt:lpstr>
      <vt:lpstr>Basic arithmetic operations and value assignment </vt:lpstr>
      <vt:lpstr>Logical operations </vt:lpstr>
      <vt:lpstr>Putting it together</vt:lpstr>
      <vt:lpstr>Functions</vt:lpstr>
      <vt:lpstr>What is a function?</vt:lpstr>
      <vt:lpstr>Using R Functions</vt:lpstr>
      <vt:lpstr>Creating your own function</vt:lpstr>
      <vt:lpstr>Creating your own function</vt:lpstr>
      <vt:lpstr>Creating your own function</vt:lpstr>
      <vt:lpstr>Comments</vt:lpstr>
      <vt:lpstr>Comments</vt:lpstr>
      <vt:lpstr>Comments</vt:lpstr>
      <vt:lpstr>Extensions and getting help</vt:lpstr>
      <vt:lpstr>Extensions</vt:lpstr>
      <vt:lpstr>Extensions</vt:lpstr>
      <vt:lpstr>CRAN</vt:lpstr>
      <vt:lpstr>Getting help</vt:lpstr>
      <vt:lpstr>Getting help</vt:lpstr>
      <vt:lpstr>End of Segment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dc:title>
  <dc:creator>bfjghod Goh</dc:creator>
  <cp:lastModifiedBy>Wilson Goh</cp:lastModifiedBy>
  <cp:revision>1</cp:revision>
  <dcterms:created xsi:type="dcterms:W3CDTF">2019-07-11T07:06:53Z</dcterms:created>
  <dcterms:modified xsi:type="dcterms:W3CDTF">2019-08-04T16:01:10Z</dcterms:modified>
</cp:coreProperties>
</file>